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95" r:id="rId5"/>
    <p:sldId id="284" r:id="rId6"/>
    <p:sldId id="302" r:id="rId7"/>
    <p:sldId id="279" r:id="rId8"/>
    <p:sldId id="278" r:id="rId9"/>
    <p:sldId id="309" r:id="rId10"/>
    <p:sldId id="303" r:id="rId11"/>
    <p:sldId id="299" r:id="rId12"/>
    <p:sldId id="311" r:id="rId13"/>
    <p:sldId id="268" r:id="rId14"/>
    <p:sldId id="304" r:id="rId15"/>
    <p:sldId id="296" r:id="rId16"/>
    <p:sldId id="305" r:id="rId17"/>
    <p:sldId id="294" r:id="rId18"/>
    <p:sldId id="310" r:id="rId19"/>
    <p:sldId id="308" r:id="rId20"/>
    <p:sldId id="277" r:id="rId21"/>
    <p:sldId id="297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BD39940-F18E-4B9D-B968-342F2E3C5CD6}">
          <p14:sldIdLst>
            <p14:sldId id="295"/>
            <p14:sldId id="284"/>
            <p14:sldId id="302"/>
            <p14:sldId id="279"/>
            <p14:sldId id="278"/>
            <p14:sldId id="309"/>
            <p14:sldId id="303"/>
            <p14:sldId id="299"/>
            <p14:sldId id="311"/>
            <p14:sldId id="268"/>
            <p14:sldId id="304"/>
            <p14:sldId id="296"/>
            <p14:sldId id="305"/>
            <p14:sldId id="294"/>
            <p14:sldId id="310"/>
            <p14:sldId id="308"/>
            <p14:sldId id="277"/>
            <p14:sldId id="297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F00"/>
    <a:srgbClr val="404000"/>
    <a:srgbClr val="878700"/>
    <a:srgbClr val="501000"/>
    <a:srgbClr val="3D3D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9DEE3F-6E16-44D7-A753-44FEFBE96FDF}" v="147" dt="2024-09-12T23:20:48.807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73" autoAdjust="0"/>
    <p:restoredTop sz="94879" autoAdjust="0"/>
  </p:normalViewPr>
  <p:slideViewPr>
    <p:cSldViewPr snapToGrid="0">
      <p:cViewPr varScale="1">
        <p:scale>
          <a:sx n="102" d="100"/>
          <a:sy n="102" d="100"/>
        </p:scale>
        <p:origin x="798" y="114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mmer Dowdy" userId="f3e4895fd74dc56c" providerId="LiveId" clId="{3F9DEE3F-6E16-44D7-A753-44FEFBE96FDF}"/>
    <pc:docChg chg="undo redo custSel addSld delSld modSld sldOrd modSection">
      <pc:chgData name="Summer Dowdy" userId="f3e4895fd74dc56c" providerId="LiveId" clId="{3F9DEE3F-6E16-44D7-A753-44FEFBE96FDF}" dt="2024-09-12T23:27:01.696" v="4514" actId="6549"/>
      <pc:docMkLst>
        <pc:docMk/>
      </pc:docMkLst>
      <pc:sldChg chg="modSp mod ord">
        <pc:chgData name="Summer Dowdy" userId="f3e4895fd74dc56c" providerId="LiveId" clId="{3F9DEE3F-6E16-44D7-A753-44FEFBE96FDF}" dt="2024-09-12T22:51:48.062" v="4367"/>
        <pc:sldMkLst>
          <pc:docMk/>
          <pc:sldMk cId="4259977132" sldId="268"/>
        </pc:sldMkLst>
        <pc:spChg chg="mod">
          <ac:chgData name="Summer Dowdy" userId="f3e4895fd74dc56c" providerId="LiveId" clId="{3F9DEE3F-6E16-44D7-A753-44FEFBE96FDF}" dt="2024-09-10T16:09:07.020" v="1203" actId="20577"/>
          <ac:spMkLst>
            <pc:docMk/>
            <pc:sldMk cId="4259977132" sldId="268"/>
            <ac:spMk id="2" creationId="{B7545968-70F7-0180-6448-3547E442EF4A}"/>
          </ac:spMkLst>
        </pc:spChg>
        <pc:graphicFrameChg chg="mod modGraphic">
          <ac:chgData name="Summer Dowdy" userId="f3e4895fd74dc56c" providerId="LiveId" clId="{3F9DEE3F-6E16-44D7-A753-44FEFBE96FDF}" dt="2024-09-12T14:49:35.441" v="2044" actId="20577"/>
          <ac:graphicFrameMkLst>
            <pc:docMk/>
            <pc:sldMk cId="4259977132" sldId="268"/>
            <ac:graphicFrameMk id="3" creationId="{F01CF5D3-D3B1-1944-CFDF-D8EE11DE42AA}"/>
          </ac:graphicFrameMkLst>
        </pc:graphicFrameChg>
        <pc:cxnChg chg="mod">
          <ac:chgData name="Summer Dowdy" userId="f3e4895fd74dc56c" providerId="LiveId" clId="{3F9DEE3F-6E16-44D7-A753-44FEFBE96FDF}" dt="2024-09-10T00:56:34.681" v="913" actId="14100"/>
          <ac:cxnSpMkLst>
            <pc:docMk/>
            <pc:sldMk cId="4259977132" sldId="268"/>
            <ac:cxnSpMk id="9" creationId="{1DD83A55-3C2B-464E-B902-9909D2C86C1C}"/>
          </ac:cxnSpMkLst>
        </pc:cxnChg>
      </pc:sldChg>
      <pc:sldChg chg="modSp mod">
        <pc:chgData name="Summer Dowdy" userId="f3e4895fd74dc56c" providerId="LiveId" clId="{3F9DEE3F-6E16-44D7-A753-44FEFBE96FDF}" dt="2024-09-12T23:25:38.486" v="4499" actId="14100"/>
        <pc:sldMkLst>
          <pc:docMk/>
          <pc:sldMk cId="1649597717" sldId="277"/>
        </pc:sldMkLst>
        <pc:spChg chg="mod">
          <ac:chgData name="Summer Dowdy" userId="f3e4895fd74dc56c" providerId="LiveId" clId="{3F9DEE3F-6E16-44D7-A753-44FEFBE96FDF}" dt="2024-09-12T23:25:29.267" v="4497" actId="1076"/>
          <ac:spMkLst>
            <pc:docMk/>
            <pc:sldMk cId="1649597717" sldId="277"/>
            <ac:spMk id="2" creationId="{338A15DE-D135-0710-9984-A0A55E960CB0}"/>
          </ac:spMkLst>
        </pc:spChg>
        <pc:spChg chg="mod">
          <ac:chgData name="Summer Dowdy" userId="f3e4895fd74dc56c" providerId="LiveId" clId="{3F9DEE3F-6E16-44D7-A753-44FEFBE96FDF}" dt="2024-09-12T23:25:38.486" v="4499" actId="14100"/>
          <ac:spMkLst>
            <pc:docMk/>
            <pc:sldMk cId="1649597717" sldId="277"/>
            <ac:spMk id="17" creationId="{BB2066DD-92AD-122D-924C-D0265B027357}"/>
          </ac:spMkLst>
        </pc:spChg>
        <pc:cxnChg chg="mod">
          <ac:chgData name="Summer Dowdy" userId="f3e4895fd74dc56c" providerId="LiveId" clId="{3F9DEE3F-6E16-44D7-A753-44FEFBE96FDF}" dt="2024-09-12T23:25:33.172" v="4498" actId="1076"/>
          <ac:cxnSpMkLst>
            <pc:docMk/>
            <pc:sldMk cId="1649597717" sldId="277"/>
            <ac:cxnSpMk id="10" creationId="{F53B7422-9E9B-2A6A-DF2A-26CF76B78725}"/>
          </ac:cxnSpMkLst>
        </pc:cxnChg>
      </pc:sldChg>
      <pc:sldChg chg="modSp del mod">
        <pc:chgData name="Summer Dowdy" userId="f3e4895fd74dc56c" providerId="LiveId" clId="{3F9DEE3F-6E16-44D7-A753-44FEFBE96FDF}" dt="2024-09-10T00:45:22.672" v="690" actId="47"/>
        <pc:sldMkLst>
          <pc:docMk/>
          <pc:sldMk cId="2908649042" sldId="293"/>
        </pc:sldMkLst>
        <pc:spChg chg="mod">
          <ac:chgData name="Summer Dowdy" userId="f3e4895fd74dc56c" providerId="LiveId" clId="{3F9DEE3F-6E16-44D7-A753-44FEFBE96FDF}" dt="2024-09-10T00:36:44.876" v="405" actId="20577"/>
          <ac:spMkLst>
            <pc:docMk/>
            <pc:sldMk cId="2908649042" sldId="293"/>
            <ac:spMk id="2" creationId="{B7545968-70F7-0180-6448-3547E442EF4A}"/>
          </ac:spMkLst>
        </pc:spChg>
      </pc:sldChg>
      <pc:sldChg chg="addSp delSp modSp mod ord">
        <pc:chgData name="Summer Dowdy" userId="f3e4895fd74dc56c" providerId="LiveId" clId="{3F9DEE3F-6E16-44D7-A753-44FEFBE96FDF}" dt="2024-09-12T22:50:57.165" v="4365"/>
        <pc:sldMkLst>
          <pc:docMk/>
          <pc:sldMk cId="4138501460" sldId="294"/>
        </pc:sldMkLst>
        <pc:spChg chg="mod">
          <ac:chgData name="Summer Dowdy" userId="f3e4895fd74dc56c" providerId="LiveId" clId="{3F9DEE3F-6E16-44D7-A753-44FEFBE96FDF}" dt="2024-09-10T16:32:40.656" v="1555" actId="1076"/>
          <ac:spMkLst>
            <pc:docMk/>
            <pc:sldMk cId="4138501460" sldId="294"/>
            <ac:spMk id="2" creationId="{B7545968-70F7-0180-6448-3547E442EF4A}"/>
          </ac:spMkLst>
        </pc:spChg>
        <pc:spChg chg="add del mod">
          <ac:chgData name="Summer Dowdy" userId="f3e4895fd74dc56c" providerId="LiveId" clId="{3F9DEE3F-6E16-44D7-A753-44FEFBE96FDF}" dt="2024-09-10T16:11:19.236" v="1271" actId="478"/>
          <ac:spMkLst>
            <pc:docMk/>
            <pc:sldMk cId="4138501460" sldId="294"/>
            <ac:spMk id="5" creationId="{E39F0906-A371-0926-6361-1DF85CED0BF7}"/>
          </ac:spMkLst>
        </pc:spChg>
        <pc:graphicFrameChg chg="del modGraphic">
          <ac:chgData name="Summer Dowdy" userId="f3e4895fd74dc56c" providerId="LiveId" clId="{3F9DEE3F-6E16-44D7-A753-44FEFBE96FDF}" dt="2024-09-10T16:10:24.087" v="1218" actId="478"/>
          <ac:graphicFrameMkLst>
            <pc:docMk/>
            <pc:sldMk cId="4138501460" sldId="294"/>
            <ac:graphicFrameMk id="3" creationId="{F01CF5D3-D3B1-1944-CFDF-D8EE11DE42AA}"/>
          </ac:graphicFrameMkLst>
        </pc:graphicFrameChg>
        <pc:picChg chg="add mod">
          <ac:chgData name="Summer Dowdy" userId="f3e4895fd74dc56c" providerId="LiveId" clId="{3F9DEE3F-6E16-44D7-A753-44FEFBE96FDF}" dt="2024-09-10T16:31:50.272" v="1552" actId="14100"/>
          <ac:picMkLst>
            <pc:docMk/>
            <pc:sldMk cId="4138501460" sldId="294"/>
            <ac:picMk id="6" creationId="{677F1AA4-3E16-258E-50C7-C29906286A80}"/>
          </ac:picMkLst>
        </pc:picChg>
        <pc:picChg chg="add mod">
          <ac:chgData name="Summer Dowdy" userId="f3e4895fd74dc56c" providerId="LiveId" clId="{3F9DEE3F-6E16-44D7-A753-44FEFBE96FDF}" dt="2024-09-10T16:31:43.214" v="1551" actId="14100"/>
          <ac:picMkLst>
            <pc:docMk/>
            <pc:sldMk cId="4138501460" sldId="294"/>
            <ac:picMk id="7" creationId="{EDBFC106-DBFF-A790-6F73-084F5721BC7C}"/>
          </ac:picMkLst>
        </pc:picChg>
        <pc:cxnChg chg="mod">
          <ac:chgData name="Summer Dowdy" userId="f3e4895fd74dc56c" providerId="LiveId" clId="{3F9DEE3F-6E16-44D7-A753-44FEFBE96FDF}" dt="2024-09-10T16:12:14.094" v="1278" actId="1076"/>
          <ac:cxnSpMkLst>
            <pc:docMk/>
            <pc:sldMk cId="4138501460" sldId="294"/>
            <ac:cxnSpMk id="12" creationId="{205FCEBF-6C04-B6A4-0E8B-150548BC6AFF}"/>
          </ac:cxnSpMkLst>
        </pc:cxnChg>
      </pc:sldChg>
      <pc:sldChg chg="addSp delSp modSp mod ord">
        <pc:chgData name="Summer Dowdy" userId="f3e4895fd74dc56c" providerId="LiveId" clId="{3F9DEE3F-6E16-44D7-A753-44FEFBE96FDF}" dt="2024-09-12T22:54:34.907" v="4374"/>
        <pc:sldMkLst>
          <pc:docMk/>
          <pc:sldMk cId="491883779" sldId="296"/>
        </pc:sldMkLst>
        <pc:spChg chg="add del mod">
          <ac:chgData name="Summer Dowdy" userId="f3e4895fd74dc56c" providerId="LiveId" clId="{3F9DEE3F-6E16-44D7-A753-44FEFBE96FDF}" dt="2024-09-12T15:03:38.418" v="2430" actId="478"/>
          <ac:spMkLst>
            <pc:docMk/>
            <pc:sldMk cId="491883779" sldId="296"/>
            <ac:spMk id="2" creationId="{B317345B-4A26-48FC-8BF8-4BDADC462EB9}"/>
          </ac:spMkLst>
        </pc:spChg>
        <pc:spChg chg="add del mod">
          <ac:chgData name="Summer Dowdy" userId="f3e4895fd74dc56c" providerId="LiveId" clId="{3F9DEE3F-6E16-44D7-A753-44FEFBE96FDF}" dt="2024-09-12T15:21:26.189" v="2600"/>
          <ac:spMkLst>
            <pc:docMk/>
            <pc:sldMk cId="491883779" sldId="296"/>
            <ac:spMk id="3" creationId="{FC829D40-3291-27FF-778C-EA6B2DE18106}"/>
          </ac:spMkLst>
        </pc:spChg>
        <pc:spChg chg="add">
          <ac:chgData name="Summer Dowdy" userId="f3e4895fd74dc56c" providerId="LiveId" clId="{3F9DEE3F-6E16-44D7-A753-44FEFBE96FDF}" dt="2024-09-12T15:14:22.754" v="2595"/>
          <ac:spMkLst>
            <pc:docMk/>
            <pc:sldMk cId="491883779" sldId="296"/>
            <ac:spMk id="4" creationId="{F777EF45-47F2-DB27-C40E-740228E22F50}"/>
          </ac:spMkLst>
        </pc:spChg>
        <pc:spChg chg="add mod">
          <ac:chgData name="Summer Dowdy" userId="f3e4895fd74dc56c" providerId="LiveId" clId="{3F9DEE3F-6E16-44D7-A753-44FEFBE96FDF}" dt="2024-09-12T15:24:57.210" v="2686" actId="255"/>
          <ac:spMkLst>
            <pc:docMk/>
            <pc:sldMk cId="491883779" sldId="296"/>
            <ac:spMk id="6" creationId="{212BE65C-44AF-96EF-56CB-DE4B69ADC246}"/>
          </ac:spMkLst>
        </pc:spChg>
        <pc:spChg chg="add mod">
          <ac:chgData name="Summer Dowdy" userId="f3e4895fd74dc56c" providerId="LiveId" clId="{3F9DEE3F-6E16-44D7-A753-44FEFBE96FDF}" dt="2024-09-12T22:53:25.935" v="4368" actId="14100"/>
          <ac:spMkLst>
            <pc:docMk/>
            <pc:sldMk cId="491883779" sldId="296"/>
            <ac:spMk id="7" creationId="{3568193B-AAD0-FB59-E986-70A8C261BC46}"/>
          </ac:spMkLst>
        </pc:spChg>
        <pc:spChg chg="mod">
          <ac:chgData name="Summer Dowdy" userId="f3e4895fd74dc56c" providerId="LiveId" clId="{3F9DEE3F-6E16-44D7-A753-44FEFBE96FDF}" dt="2024-09-12T15:21:37.065" v="2637" actId="20577"/>
          <ac:spMkLst>
            <pc:docMk/>
            <pc:sldMk cId="491883779" sldId="296"/>
            <ac:spMk id="26" creationId="{8DBBB190-99D3-174C-E834-7C67BEAAC23A}"/>
          </ac:spMkLst>
        </pc:spChg>
        <pc:graphicFrameChg chg="del mod modGraphic">
          <ac:chgData name="Summer Dowdy" userId="f3e4895fd74dc56c" providerId="LiveId" clId="{3F9DEE3F-6E16-44D7-A753-44FEFBE96FDF}" dt="2024-09-10T16:46:35.117" v="1651" actId="478"/>
          <ac:graphicFrameMkLst>
            <pc:docMk/>
            <pc:sldMk cId="491883779" sldId="296"/>
            <ac:graphicFrameMk id="17" creationId="{200F0CD3-A477-7F8D-C1F2-779231358BDD}"/>
          </ac:graphicFrameMkLst>
        </pc:graphicFrameChg>
        <pc:picChg chg="add mod ord">
          <ac:chgData name="Summer Dowdy" userId="f3e4895fd74dc56c" providerId="LiveId" clId="{3F9DEE3F-6E16-44D7-A753-44FEFBE96FDF}" dt="2024-09-12T15:29:08.324" v="2694" actId="1076"/>
          <ac:picMkLst>
            <pc:docMk/>
            <pc:sldMk cId="491883779" sldId="296"/>
            <ac:picMk id="5" creationId="{5C286897-6E9E-2A6E-08F0-26C8A658BCC7}"/>
          </ac:picMkLst>
        </pc:picChg>
        <pc:picChg chg="add mod">
          <ac:chgData name="Summer Dowdy" userId="f3e4895fd74dc56c" providerId="LiveId" clId="{3F9DEE3F-6E16-44D7-A753-44FEFBE96FDF}" dt="2024-09-12T15:29:13.906" v="2695" actId="1076"/>
          <ac:picMkLst>
            <pc:docMk/>
            <pc:sldMk cId="491883779" sldId="296"/>
            <ac:picMk id="8" creationId="{847633E0-D6A4-3AEA-18F9-7F307F085A27}"/>
          </ac:picMkLst>
        </pc:picChg>
        <pc:picChg chg="mod">
          <ac:chgData name="Summer Dowdy" userId="f3e4895fd74dc56c" providerId="LiveId" clId="{3F9DEE3F-6E16-44D7-A753-44FEFBE96FDF}" dt="2024-09-12T15:29:23.799" v="2696" actId="14100"/>
          <ac:picMkLst>
            <pc:docMk/>
            <pc:sldMk cId="491883779" sldId="296"/>
            <ac:picMk id="16" creationId="{82A28DCF-EC90-9920-406C-8B83EE0E78F6}"/>
          </ac:picMkLst>
        </pc:picChg>
      </pc:sldChg>
      <pc:sldChg chg="modSp mod">
        <pc:chgData name="Summer Dowdy" userId="f3e4895fd74dc56c" providerId="LiveId" clId="{3F9DEE3F-6E16-44D7-A753-44FEFBE96FDF}" dt="2024-09-10T00:57:40.214" v="914" actId="121"/>
        <pc:sldMkLst>
          <pc:docMk/>
          <pc:sldMk cId="586562324" sldId="297"/>
        </pc:sldMkLst>
        <pc:spChg chg="mod">
          <ac:chgData name="Summer Dowdy" userId="f3e4895fd74dc56c" providerId="LiveId" clId="{3F9DEE3F-6E16-44D7-A753-44FEFBE96FDF}" dt="2024-09-10T00:57:40.214" v="914" actId="121"/>
          <ac:spMkLst>
            <pc:docMk/>
            <pc:sldMk cId="586562324" sldId="297"/>
            <ac:spMk id="2" creationId="{29554320-DB83-480E-AE09-C7E56E28B2D1}"/>
          </ac:spMkLst>
        </pc:spChg>
      </pc:sldChg>
      <pc:sldChg chg="addSp delSp modSp mod">
        <pc:chgData name="Summer Dowdy" userId="f3e4895fd74dc56c" providerId="LiveId" clId="{3F9DEE3F-6E16-44D7-A753-44FEFBE96FDF}" dt="2024-09-12T15:35:50.201" v="2776" actId="20577"/>
        <pc:sldMkLst>
          <pc:docMk/>
          <pc:sldMk cId="3367791370" sldId="299"/>
        </pc:sldMkLst>
        <pc:spChg chg="add del mod">
          <ac:chgData name="Summer Dowdy" userId="f3e4895fd74dc56c" providerId="LiveId" clId="{3F9DEE3F-6E16-44D7-A753-44FEFBE96FDF}" dt="2024-09-10T00:32:54.379" v="341"/>
          <ac:spMkLst>
            <pc:docMk/>
            <pc:sldMk cId="3367791370" sldId="299"/>
            <ac:spMk id="3" creationId="{A2B08D27-80D6-210E-F803-E6FCE10821A2}"/>
          </ac:spMkLst>
        </pc:spChg>
        <pc:spChg chg="add mod">
          <ac:chgData name="Summer Dowdy" userId="f3e4895fd74dc56c" providerId="LiveId" clId="{3F9DEE3F-6E16-44D7-A753-44FEFBE96FDF}" dt="2024-09-12T15:35:50.201" v="2776" actId="20577"/>
          <ac:spMkLst>
            <pc:docMk/>
            <pc:sldMk cId="3367791370" sldId="299"/>
            <ac:spMk id="4" creationId="{2C91819F-82DD-ACFB-E20D-DB0FE4D7F8FE}"/>
          </ac:spMkLst>
        </pc:spChg>
        <pc:spChg chg="del mod">
          <ac:chgData name="Summer Dowdy" userId="f3e4895fd74dc56c" providerId="LiveId" clId="{3F9DEE3F-6E16-44D7-A753-44FEFBE96FDF}" dt="2024-09-10T00:33:23.175" v="345" actId="478"/>
          <ac:spMkLst>
            <pc:docMk/>
            <pc:sldMk cId="3367791370" sldId="299"/>
            <ac:spMk id="8" creationId="{591707F9-D09D-8A8E-C628-2718F927FA05}"/>
          </ac:spMkLst>
        </pc:spChg>
      </pc:sldChg>
      <pc:sldChg chg="addSp delSp modSp del mod ord">
        <pc:chgData name="Summer Dowdy" userId="f3e4895fd74dc56c" providerId="LiveId" clId="{3F9DEE3F-6E16-44D7-A753-44FEFBE96FDF}" dt="2024-09-10T00:48:28.122" v="712" actId="47"/>
        <pc:sldMkLst>
          <pc:docMk/>
          <pc:sldMk cId="2755213467" sldId="301"/>
        </pc:sldMkLst>
        <pc:spChg chg="mod">
          <ac:chgData name="Summer Dowdy" userId="f3e4895fd74dc56c" providerId="LiveId" clId="{3F9DEE3F-6E16-44D7-A753-44FEFBE96FDF}" dt="2024-09-10T00:44:37.665" v="683" actId="20577"/>
          <ac:spMkLst>
            <pc:docMk/>
            <pc:sldMk cId="2755213467" sldId="301"/>
            <ac:spMk id="2" creationId="{338A15DE-D135-0710-9984-A0A55E960CB0}"/>
          </ac:spMkLst>
        </pc:spChg>
        <pc:graphicFrameChg chg="del">
          <ac:chgData name="Summer Dowdy" userId="f3e4895fd74dc56c" providerId="LiveId" clId="{3F9DEE3F-6E16-44D7-A753-44FEFBE96FDF}" dt="2024-09-10T00:44:43.841" v="684" actId="478"/>
          <ac:graphicFrameMkLst>
            <pc:docMk/>
            <pc:sldMk cId="2755213467" sldId="301"/>
            <ac:graphicFrameMk id="4" creationId="{55C2572A-01E1-2440-A7C5-DEC04094E867}"/>
          </ac:graphicFrameMkLst>
        </pc:graphicFrameChg>
        <pc:picChg chg="add mod">
          <ac:chgData name="Summer Dowdy" userId="f3e4895fd74dc56c" providerId="LiveId" clId="{3F9DEE3F-6E16-44D7-A753-44FEFBE96FDF}" dt="2024-09-10T00:45:10.058" v="689" actId="1076"/>
          <ac:picMkLst>
            <pc:docMk/>
            <pc:sldMk cId="2755213467" sldId="301"/>
            <ac:picMk id="3" creationId="{CA0B71DE-60EF-EEFC-8405-30B0FD7E7F05}"/>
          </ac:picMkLst>
        </pc:picChg>
      </pc:sldChg>
      <pc:sldChg chg="addSp delSp modSp mod ord setBg">
        <pc:chgData name="Summer Dowdy" userId="f3e4895fd74dc56c" providerId="LiveId" clId="{3F9DEE3F-6E16-44D7-A753-44FEFBE96FDF}" dt="2024-09-12T22:50:35.990" v="4363"/>
        <pc:sldMkLst>
          <pc:docMk/>
          <pc:sldMk cId="2579201810" sldId="303"/>
        </pc:sldMkLst>
        <pc:spChg chg="mod ord">
          <ac:chgData name="Summer Dowdy" userId="f3e4895fd74dc56c" providerId="LiveId" clId="{3F9DEE3F-6E16-44D7-A753-44FEFBE96FDF}" dt="2024-09-10T16:30:56.149" v="1546" actId="1076"/>
          <ac:spMkLst>
            <pc:docMk/>
            <pc:sldMk cId="2579201810" sldId="303"/>
            <ac:spMk id="2" creationId="{B7545968-70F7-0180-6448-3547E442EF4A}"/>
          </ac:spMkLst>
        </pc:spChg>
        <pc:picChg chg="add mod ord">
          <ac:chgData name="Summer Dowdy" userId="f3e4895fd74dc56c" providerId="LiveId" clId="{3F9DEE3F-6E16-44D7-A753-44FEFBE96FDF}" dt="2024-09-10T16:50:42.267" v="1677" actId="167"/>
          <ac:picMkLst>
            <pc:docMk/>
            <pc:sldMk cId="2579201810" sldId="303"/>
            <ac:picMk id="3" creationId="{E2E7A985-57A0-DEDE-B4A9-32F03DFE5864}"/>
          </ac:picMkLst>
        </pc:picChg>
        <pc:picChg chg="add del mod">
          <ac:chgData name="Summer Dowdy" userId="f3e4895fd74dc56c" providerId="LiveId" clId="{3F9DEE3F-6E16-44D7-A753-44FEFBE96FDF}" dt="2024-09-10T16:39:02.724" v="1601" actId="478"/>
          <ac:picMkLst>
            <pc:docMk/>
            <pc:sldMk cId="2579201810" sldId="303"/>
            <ac:picMk id="6" creationId="{404E63C2-CEFC-E9B8-A574-D58C44D1970F}"/>
          </ac:picMkLst>
        </pc:picChg>
        <pc:picChg chg="add del mod">
          <ac:chgData name="Summer Dowdy" userId="f3e4895fd74dc56c" providerId="LiveId" clId="{3F9DEE3F-6E16-44D7-A753-44FEFBE96FDF}" dt="2024-09-10T16:59:10.763" v="1819" actId="21"/>
          <ac:picMkLst>
            <pc:docMk/>
            <pc:sldMk cId="2579201810" sldId="303"/>
            <ac:picMk id="12" creationId="{EC73A139-0F69-B4C9-40A7-98B83BA1CA46}"/>
          </ac:picMkLst>
        </pc:picChg>
        <pc:picChg chg="del mod">
          <ac:chgData name="Summer Dowdy" userId="f3e4895fd74dc56c" providerId="LiveId" clId="{3F9DEE3F-6E16-44D7-A753-44FEFBE96FDF}" dt="2024-09-10T15:56:00.584" v="919" actId="478"/>
          <ac:picMkLst>
            <pc:docMk/>
            <pc:sldMk cId="2579201810" sldId="303"/>
            <ac:picMk id="15" creationId="{6BCC344F-11E6-5C56-75C3-D26C146FCC3B}"/>
          </ac:picMkLst>
        </pc:picChg>
        <pc:cxnChg chg="add mod">
          <ac:chgData name="Summer Dowdy" userId="f3e4895fd74dc56c" providerId="LiveId" clId="{3F9DEE3F-6E16-44D7-A753-44FEFBE96FDF}" dt="2024-09-10T16:51:28.207" v="1683" actId="14100"/>
          <ac:cxnSpMkLst>
            <pc:docMk/>
            <pc:sldMk cId="2579201810" sldId="303"/>
            <ac:cxnSpMk id="8" creationId="{843ACEEB-2B79-CA62-18C5-44F90F0E8C15}"/>
          </ac:cxnSpMkLst>
        </pc:cxnChg>
        <pc:cxnChg chg="mod">
          <ac:chgData name="Summer Dowdy" userId="f3e4895fd74dc56c" providerId="LiveId" clId="{3F9DEE3F-6E16-44D7-A753-44FEFBE96FDF}" dt="2024-09-10T16:50:49.746" v="1678" actId="14100"/>
          <ac:cxnSpMkLst>
            <pc:docMk/>
            <pc:sldMk cId="2579201810" sldId="303"/>
            <ac:cxnSpMk id="14" creationId="{D702681A-259F-1A41-30F3-0C5D5A69AA09}"/>
          </ac:cxnSpMkLst>
        </pc:cxnChg>
      </pc:sldChg>
      <pc:sldChg chg="addSp delSp modSp mod ord">
        <pc:chgData name="Summer Dowdy" userId="f3e4895fd74dc56c" providerId="LiveId" clId="{3F9DEE3F-6E16-44D7-A753-44FEFBE96FDF}" dt="2024-09-12T16:16:54.593" v="4043" actId="20577"/>
        <pc:sldMkLst>
          <pc:docMk/>
          <pc:sldMk cId="2176053358" sldId="304"/>
        </pc:sldMkLst>
        <pc:spChg chg="add del mod">
          <ac:chgData name="Summer Dowdy" userId="f3e4895fd74dc56c" providerId="LiveId" clId="{3F9DEE3F-6E16-44D7-A753-44FEFBE96FDF}" dt="2024-09-12T15:02:28.982" v="2369" actId="478"/>
          <ac:spMkLst>
            <pc:docMk/>
            <pc:sldMk cId="2176053358" sldId="304"/>
            <ac:spMk id="3" creationId="{FD29D070-E0E9-C080-9931-F59002D2E433}"/>
          </ac:spMkLst>
        </pc:spChg>
        <pc:spChg chg="add mod">
          <ac:chgData name="Summer Dowdy" userId="f3e4895fd74dc56c" providerId="LiveId" clId="{3F9DEE3F-6E16-44D7-A753-44FEFBE96FDF}" dt="2024-09-12T16:16:54.593" v="4043" actId="20577"/>
          <ac:spMkLst>
            <pc:docMk/>
            <pc:sldMk cId="2176053358" sldId="304"/>
            <ac:spMk id="4" creationId="{C517A6D0-5F6D-299B-6C77-61F526AFF1C9}"/>
          </ac:spMkLst>
        </pc:spChg>
        <pc:spChg chg="del mod">
          <ac:chgData name="Summer Dowdy" userId="f3e4895fd74dc56c" providerId="LiveId" clId="{3F9DEE3F-6E16-44D7-A753-44FEFBE96FDF}" dt="2024-09-10T16:54:40.623" v="1798" actId="478"/>
          <ac:spMkLst>
            <pc:docMk/>
            <pc:sldMk cId="2176053358" sldId="304"/>
            <ac:spMk id="8" creationId="{591707F9-D09D-8A8E-C628-2718F927FA05}"/>
          </ac:spMkLst>
        </pc:spChg>
      </pc:sldChg>
      <pc:sldChg chg="addSp delSp modSp mod ord setBg">
        <pc:chgData name="Summer Dowdy" userId="f3e4895fd74dc56c" providerId="LiveId" clId="{3F9DEE3F-6E16-44D7-A753-44FEFBE96FDF}" dt="2024-09-12T15:13:10.985" v="2593"/>
        <pc:sldMkLst>
          <pc:docMk/>
          <pc:sldMk cId="2551162624" sldId="305"/>
        </pc:sldMkLst>
        <pc:spChg chg="mod">
          <ac:chgData name="Summer Dowdy" userId="f3e4895fd74dc56c" providerId="LiveId" clId="{3F9DEE3F-6E16-44D7-A753-44FEFBE96FDF}" dt="2024-09-10T17:01:49.916" v="1848" actId="207"/>
          <ac:spMkLst>
            <pc:docMk/>
            <pc:sldMk cId="2551162624" sldId="305"/>
            <ac:spMk id="2" creationId="{B7545968-70F7-0180-6448-3547E442EF4A}"/>
          </ac:spMkLst>
        </pc:spChg>
        <pc:spChg chg="add del mod">
          <ac:chgData name="Summer Dowdy" userId="f3e4895fd74dc56c" providerId="LiveId" clId="{3F9DEE3F-6E16-44D7-A753-44FEFBE96FDF}" dt="2024-09-10T00:20:21.087" v="15"/>
          <ac:spMkLst>
            <pc:docMk/>
            <pc:sldMk cId="2551162624" sldId="305"/>
            <ac:spMk id="7" creationId="{0DDF726C-41D3-AC5C-5ECA-04925A6357EB}"/>
          </ac:spMkLst>
        </pc:spChg>
        <pc:spChg chg="add del mod">
          <ac:chgData name="Summer Dowdy" userId="f3e4895fd74dc56c" providerId="LiveId" clId="{3F9DEE3F-6E16-44D7-A753-44FEFBE96FDF}" dt="2024-09-10T00:24:07.234" v="57" actId="478"/>
          <ac:spMkLst>
            <pc:docMk/>
            <pc:sldMk cId="2551162624" sldId="305"/>
            <ac:spMk id="8" creationId="{36BA2BAA-76E1-F07F-44A6-393B0C3E8BDB}"/>
          </ac:spMkLst>
        </pc:spChg>
        <pc:spChg chg="add del mod">
          <ac:chgData name="Summer Dowdy" userId="f3e4895fd74dc56c" providerId="LiveId" clId="{3F9DEE3F-6E16-44D7-A753-44FEFBE96FDF}" dt="2024-09-10T00:24:14.327" v="58" actId="478"/>
          <ac:spMkLst>
            <pc:docMk/>
            <pc:sldMk cId="2551162624" sldId="305"/>
            <ac:spMk id="9" creationId="{5E0C3A57-E8A2-0ADB-8B6B-2D0695C86BFB}"/>
          </ac:spMkLst>
        </pc:spChg>
        <pc:picChg chg="del">
          <ac:chgData name="Summer Dowdy" userId="f3e4895fd74dc56c" providerId="LiveId" clId="{3F9DEE3F-6E16-44D7-A753-44FEFBE96FDF}" dt="2024-09-10T00:18:34.530" v="0" actId="478"/>
          <ac:picMkLst>
            <pc:docMk/>
            <pc:sldMk cId="2551162624" sldId="305"/>
            <ac:picMk id="3" creationId="{24418D02-561C-9F4D-E6CB-58164AD4FD70}"/>
          </ac:picMkLst>
        </pc:picChg>
        <pc:picChg chg="add del">
          <ac:chgData name="Summer Dowdy" userId="f3e4895fd74dc56c" providerId="LiveId" clId="{3F9DEE3F-6E16-44D7-A753-44FEFBE96FDF}" dt="2024-09-10T16:59:22.821" v="1821" actId="478"/>
          <ac:picMkLst>
            <pc:docMk/>
            <pc:sldMk cId="2551162624" sldId="305"/>
            <ac:picMk id="3" creationId="{E35FFCB8-64AD-DB88-5032-126606A5D525}"/>
          </ac:picMkLst>
        </pc:picChg>
        <pc:picChg chg="del mod">
          <ac:chgData name="Summer Dowdy" userId="f3e4895fd74dc56c" providerId="LiveId" clId="{3F9DEE3F-6E16-44D7-A753-44FEFBE96FDF}" dt="2024-09-10T00:23:59.889" v="56" actId="478"/>
          <ac:picMkLst>
            <pc:docMk/>
            <pc:sldMk cId="2551162624" sldId="305"/>
            <ac:picMk id="16" creationId="{C59B0A9D-0BF9-825B-2177-6022CE021276}"/>
          </ac:picMkLst>
        </pc:picChg>
        <pc:picChg chg="add mod">
          <ac:chgData name="Summer Dowdy" userId="f3e4895fd74dc56c" providerId="LiveId" clId="{3F9DEE3F-6E16-44D7-A753-44FEFBE96FDF}" dt="2024-09-10T17:02:21.553" v="1850" actId="14100"/>
          <ac:picMkLst>
            <pc:docMk/>
            <pc:sldMk cId="2551162624" sldId="305"/>
            <ac:picMk id="1026" creationId="{5F83DB80-E7CF-AE0D-C018-80CAE2C0DF99}"/>
          </ac:picMkLst>
        </pc:picChg>
        <pc:inkChg chg="add del">
          <ac:chgData name="Summer Dowdy" userId="f3e4895fd74dc56c" providerId="LiveId" clId="{3F9DEE3F-6E16-44D7-A753-44FEFBE96FDF}" dt="2024-09-10T00:24:40.296" v="62" actId="478"/>
          <ac:inkMkLst>
            <pc:docMk/>
            <pc:sldMk cId="2551162624" sldId="305"/>
            <ac:inkMk id="4" creationId="{B4EFF755-7E50-15C2-EC50-B6622C6C2DCE}"/>
          </ac:inkMkLst>
        </pc:inkChg>
        <pc:inkChg chg="add del">
          <ac:chgData name="Summer Dowdy" userId="f3e4895fd74dc56c" providerId="LiveId" clId="{3F9DEE3F-6E16-44D7-A753-44FEFBE96FDF}" dt="2024-09-10T17:00:25.769" v="1826" actId="478"/>
          <ac:inkMkLst>
            <pc:docMk/>
            <pc:sldMk cId="2551162624" sldId="305"/>
            <ac:inkMk id="5" creationId="{08785CA9-0C25-E65C-4C7B-B73B46B83617}"/>
          </ac:inkMkLst>
        </pc:inkChg>
        <pc:inkChg chg="add del">
          <ac:chgData name="Summer Dowdy" userId="f3e4895fd74dc56c" providerId="LiveId" clId="{3F9DEE3F-6E16-44D7-A753-44FEFBE96FDF}" dt="2024-09-10T00:24:33.300" v="61" actId="478"/>
          <ac:inkMkLst>
            <pc:docMk/>
            <pc:sldMk cId="2551162624" sldId="305"/>
            <ac:inkMk id="6" creationId="{5B733789-966B-B7E9-D684-A42C26708CA1}"/>
          </ac:inkMkLst>
        </pc:inkChg>
        <pc:inkChg chg="add del">
          <ac:chgData name="Summer Dowdy" userId="f3e4895fd74dc56c" providerId="LiveId" clId="{3F9DEE3F-6E16-44D7-A753-44FEFBE96FDF}" dt="2024-09-10T17:00:19.380" v="1825" actId="478"/>
          <ac:inkMkLst>
            <pc:docMk/>
            <pc:sldMk cId="2551162624" sldId="305"/>
            <ac:inkMk id="10" creationId="{9BD73057-792B-D70C-364E-C448DFC8CE77}"/>
          </ac:inkMkLst>
        </pc:inkChg>
        <pc:cxnChg chg="mod ord">
          <ac:chgData name="Summer Dowdy" userId="f3e4895fd74dc56c" providerId="LiveId" clId="{3F9DEE3F-6E16-44D7-A753-44FEFBE96FDF}" dt="2024-09-10T17:01:57.828" v="1849" actId="692"/>
          <ac:cxnSpMkLst>
            <pc:docMk/>
            <pc:sldMk cId="2551162624" sldId="305"/>
            <ac:cxnSpMk id="17" creationId="{9076DEEA-B39D-C8F8-D133-DD850C0E691E}"/>
          </ac:cxnSpMkLst>
        </pc:cxnChg>
      </pc:sldChg>
      <pc:sldChg chg="modSp del mod ord">
        <pc:chgData name="Summer Dowdy" userId="f3e4895fd74dc56c" providerId="LiveId" clId="{3F9DEE3F-6E16-44D7-A753-44FEFBE96FDF}" dt="2024-09-10T00:48:29.787" v="713" actId="47"/>
        <pc:sldMkLst>
          <pc:docMk/>
          <pc:sldMk cId="3444546707" sldId="306"/>
        </pc:sldMkLst>
        <pc:spChg chg="mod">
          <ac:chgData name="Summer Dowdy" userId="f3e4895fd74dc56c" providerId="LiveId" clId="{3F9DEE3F-6E16-44D7-A753-44FEFBE96FDF}" dt="2024-09-10T00:46:50.615" v="699" actId="1076"/>
          <ac:spMkLst>
            <pc:docMk/>
            <pc:sldMk cId="3444546707" sldId="306"/>
            <ac:spMk id="11" creationId="{AD644CC7-FA4B-2601-071E-FF42A0704156}"/>
          </ac:spMkLst>
        </pc:spChg>
      </pc:sldChg>
      <pc:sldChg chg="addSp delSp modSp add del mod">
        <pc:chgData name="Summer Dowdy" userId="f3e4895fd74dc56c" providerId="LiveId" clId="{3F9DEE3F-6E16-44D7-A753-44FEFBE96FDF}" dt="2024-09-10T16:28:57.095" v="1535" actId="47"/>
        <pc:sldMkLst>
          <pc:docMk/>
          <pc:sldMk cId="1946834115" sldId="307"/>
        </pc:sldMkLst>
        <pc:spChg chg="mod">
          <ac:chgData name="Summer Dowdy" userId="f3e4895fd74dc56c" providerId="LiveId" clId="{3F9DEE3F-6E16-44D7-A753-44FEFBE96FDF}" dt="2024-09-10T00:48:46.599" v="714"/>
          <ac:spMkLst>
            <pc:docMk/>
            <pc:sldMk cId="1946834115" sldId="307"/>
            <ac:spMk id="11" creationId="{AD644CC7-FA4B-2601-071E-FF42A0704156}"/>
          </ac:spMkLst>
        </pc:spChg>
        <pc:picChg chg="add del mod">
          <ac:chgData name="Summer Dowdy" userId="f3e4895fd74dc56c" providerId="LiveId" clId="{3F9DEE3F-6E16-44D7-A753-44FEFBE96FDF}" dt="2024-09-10T15:59:40.991" v="973" actId="478"/>
          <ac:picMkLst>
            <pc:docMk/>
            <pc:sldMk cId="1946834115" sldId="307"/>
            <ac:picMk id="2" creationId="{0FA06A55-7016-225C-913E-D3F9A30705D7}"/>
          </ac:picMkLst>
        </pc:picChg>
        <pc:picChg chg="add mod">
          <ac:chgData name="Summer Dowdy" userId="f3e4895fd74dc56c" providerId="LiveId" clId="{3F9DEE3F-6E16-44D7-A753-44FEFBE96FDF}" dt="2024-09-10T16:14:02.523" v="1291" actId="1076"/>
          <ac:picMkLst>
            <pc:docMk/>
            <pc:sldMk cId="1946834115" sldId="307"/>
            <ac:picMk id="1026" creationId="{414BC240-CB89-A1C4-F149-1BB029FEC753}"/>
          </ac:picMkLst>
        </pc:picChg>
        <pc:picChg chg="del">
          <ac:chgData name="Summer Dowdy" userId="f3e4895fd74dc56c" providerId="LiveId" clId="{3F9DEE3F-6E16-44D7-A753-44FEFBE96FDF}" dt="2024-09-10T00:48:01.473" v="707" actId="478"/>
          <ac:picMkLst>
            <pc:docMk/>
            <pc:sldMk cId="1946834115" sldId="307"/>
            <ac:picMk id="12292" creationId="{778E34F4-959F-82B0-BACA-CD160A0D3AE0}"/>
          </ac:picMkLst>
        </pc:picChg>
      </pc:sldChg>
      <pc:sldChg chg="add del">
        <pc:chgData name="Summer Dowdy" userId="f3e4895fd74dc56c" providerId="LiveId" clId="{3F9DEE3F-6E16-44D7-A753-44FEFBE96FDF}" dt="2024-09-10T00:47:10.561" v="702" actId="47"/>
        <pc:sldMkLst>
          <pc:docMk/>
          <pc:sldMk cId="1311002986" sldId="308"/>
        </pc:sldMkLst>
      </pc:sldChg>
      <pc:sldChg chg="addSp delSp modSp add del mod ord setBg">
        <pc:chgData name="Summer Dowdy" userId="f3e4895fd74dc56c" providerId="LiveId" clId="{3F9DEE3F-6E16-44D7-A753-44FEFBE96FDF}" dt="2024-09-12T23:21:48.689" v="4495" actId="1076"/>
        <pc:sldMkLst>
          <pc:docMk/>
          <pc:sldMk cId="3329627422" sldId="308"/>
        </pc:sldMkLst>
        <pc:spChg chg="mod">
          <ac:chgData name="Summer Dowdy" userId="f3e4895fd74dc56c" providerId="LiveId" clId="{3F9DEE3F-6E16-44D7-A753-44FEFBE96FDF}" dt="2024-09-12T23:13:30.740" v="4410" actId="20577"/>
          <ac:spMkLst>
            <pc:docMk/>
            <pc:sldMk cId="3329627422" sldId="308"/>
            <ac:spMk id="2" creationId="{338A15DE-D135-0710-9984-A0A55E960CB0}"/>
          </ac:spMkLst>
        </pc:spChg>
        <pc:spChg chg="add del mod">
          <ac:chgData name="Summer Dowdy" userId="f3e4895fd74dc56c" providerId="LiveId" clId="{3F9DEE3F-6E16-44D7-A753-44FEFBE96FDF}" dt="2024-09-12T23:21:40.039" v="4493" actId="478"/>
          <ac:spMkLst>
            <pc:docMk/>
            <pc:sldMk cId="3329627422" sldId="308"/>
            <ac:spMk id="5" creationId="{5F4374D9-1BD3-50EB-DB65-6CC9F5BF6E25}"/>
          </ac:spMkLst>
        </pc:spChg>
        <pc:picChg chg="add mod">
          <ac:chgData name="Summer Dowdy" userId="f3e4895fd74dc56c" providerId="LiveId" clId="{3F9DEE3F-6E16-44D7-A753-44FEFBE96FDF}" dt="2024-09-12T23:21:48.689" v="4495" actId="1076"/>
          <ac:picMkLst>
            <pc:docMk/>
            <pc:sldMk cId="3329627422" sldId="308"/>
            <ac:picMk id="3" creationId="{B379BD37-132A-9C5B-3773-3DCC2194D12D}"/>
          </ac:picMkLst>
        </pc:picChg>
        <pc:picChg chg="add del mod">
          <ac:chgData name="Summer Dowdy" userId="f3e4895fd74dc56c" providerId="LiveId" clId="{3F9DEE3F-6E16-44D7-A753-44FEFBE96FDF}" dt="2024-09-10T16:27:25.844" v="1503" actId="478"/>
          <ac:picMkLst>
            <pc:docMk/>
            <pc:sldMk cId="3329627422" sldId="308"/>
            <ac:picMk id="3" creationId="{C7E42F11-DAEC-D230-7083-EDEE6538AFEC}"/>
          </ac:picMkLst>
        </pc:picChg>
        <pc:picChg chg="del">
          <ac:chgData name="Summer Dowdy" userId="f3e4895fd74dc56c" providerId="LiveId" clId="{3F9DEE3F-6E16-44D7-A753-44FEFBE96FDF}" dt="2024-09-10T00:47:36.625" v="704" actId="478"/>
          <ac:picMkLst>
            <pc:docMk/>
            <pc:sldMk cId="3329627422" sldId="308"/>
            <ac:picMk id="3" creationId="{CA0B71DE-60EF-EEFC-8405-30B0FD7E7F05}"/>
          </ac:picMkLst>
        </pc:picChg>
        <pc:picChg chg="add del mod">
          <ac:chgData name="Summer Dowdy" userId="f3e4895fd74dc56c" providerId="LiveId" clId="{3F9DEE3F-6E16-44D7-A753-44FEFBE96FDF}" dt="2024-09-10T15:56:41.881" v="922" actId="478"/>
          <ac:picMkLst>
            <pc:docMk/>
            <pc:sldMk cId="3329627422" sldId="308"/>
            <ac:picMk id="4" creationId="{049F87AA-A4BC-7471-40A3-35B52C61FCCE}"/>
          </ac:picMkLst>
        </pc:picChg>
        <pc:picChg chg="add del mod">
          <ac:chgData name="Summer Dowdy" userId="f3e4895fd74dc56c" providerId="LiveId" clId="{3F9DEE3F-6E16-44D7-A753-44FEFBE96FDF}" dt="2024-09-12T23:11:40.268" v="4380" actId="478"/>
          <ac:picMkLst>
            <pc:docMk/>
            <pc:sldMk cId="3329627422" sldId="308"/>
            <ac:picMk id="8" creationId="{0830C133-6A77-8F6B-706A-4F12A446AAD7}"/>
          </ac:picMkLst>
        </pc:picChg>
        <pc:cxnChg chg="del mod">
          <ac:chgData name="Summer Dowdy" userId="f3e4895fd74dc56c" providerId="LiveId" clId="{3F9DEE3F-6E16-44D7-A753-44FEFBE96FDF}" dt="2024-09-10T16:28:26.115" v="1532" actId="478"/>
          <ac:cxnSpMkLst>
            <pc:docMk/>
            <pc:sldMk cId="3329627422" sldId="308"/>
            <ac:cxnSpMk id="5" creationId="{FA95BF0B-5B1A-8E21-D0C6-D9CF48A053B9}"/>
          </ac:cxnSpMkLst>
        </pc:cxnChg>
        <pc:cxnChg chg="add mod">
          <ac:chgData name="Summer Dowdy" userId="f3e4895fd74dc56c" providerId="LiveId" clId="{3F9DEE3F-6E16-44D7-A753-44FEFBE96FDF}" dt="2024-09-12T23:12:34.210" v="4388" actId="14100"/>
          <ac:cxnSpMkLst>
            <pc:docMk/>
            <pc:sldMk cId="3329627422" sldId="308"/>
            <ac:cxnSpMk id="11" creationId="{A397E329-FEA3-5B2E-EA8A-D584B7A85D1A}"/>
          </ac:cxnSpMkLst>
        </pc:cxnChg>
      </pc:sldChg>
      <pc:sldChg chg="addSp delSp modSp add mod ord">
        <pc:chgData name="Summer Dowdy" userId="f3e4895fd74dc56c" providerId="LiveId" clId="{3F9DEE3F-6E16-44D7-A753-44FEFBE96FDF}" dt="2024-09-12T22:50:24.149" v="4361"/>
        <pc:sldMkLst>
          <pc:docMk/>
          <pc:sldMk cId="302284594" sldId="309"/>
        </pc:sldMkLst>
        <pc:spChg chg="mod">
          <ac:chgData name="Summer Dowdy" userId="f3e4895fd74dc56c" providerId="LiveId" clId="{3F9DEE3F-6E16-44D7-A753-44FEFBE96FDF}" dt="2024-09-10T16:29:20.732" v="1536" actId="121"/>
          <ac:spMkLst>
            <pc:docMk/>
            <pc:sldMk cId="302284594" sldId="309"/>
            <ac:spMk id="11" creationId="{AD644CC7-FA4B-2601-071E-FF42A0704156}"/>
          </ac:spMkLst>
        </pc:spChg>
        <pc:picChg chg="add mod">
          <ac:chgData name="Summer Dowdy" userId="f3e4895fd74dc56c" providerId="LiveId" clId="{3F9DEE3F-6E16-44D7-A753-44FEFBE96FDF}" dt="2024-09-10T16:26:28.242" v="1459" actId="1076"/>
          <ac:picMkLst>
            <pc:docMk/>
            <pc:sldMk cId="302284594" sldId="309"/>
            <ac:picMk id="2" creationId="{1A687D4F-9DA3-3A9B-2D82-81F24E24A2B9}"/>
          </ac:picMkLst>
        </pc:picChg>
        <pc:picChg chg="mod">
          <ac:chgData name="Summer Dowdy" userId="f3e4895fd74dc56c" providerId="LiveId" clId="{3F9DEE3F-6E16-44D7-A753-44FEFBE96FDF}" dt="2024-09-10T16:56:36.980" v="1813" actId="29295"/>
          <ac:picMkLst>
            <pc:docMk/>
            <pc:sldMk cId="302284594" sldId="309"/>
            <ac:picMk id="6" creationId="{02190FEB-B686-1D32-057F-02D2FC84FCD3}"/>
          </ac:picMkLst>
        </pc:picChg>
        <pc:picChg chg="del">
          <ac:chgData name="Summer Dowdy" userId="f3e4895fd74dc56c" providerId="LiveId" clId="{3F9DEE3F-6E16-44D7-A753-44FEFBE96FDF}" dt="2024-09-10T16:25:54.462" v="1457" actId="478"/>
          <ac:picMkLst>
            <pc:docMk/>
            <pc:sldMk cId="302284594" sldId="309"/>
            <ac:picMk id="1026" creationId="{414BC240-CB89-A1C4-F149-1BB029FEC753}"/>
          </ac:picMkLst>
        </pc:picChg>
        <pc:cxnChg chg="add mod">
          <ac:chgData name="Summer Dowdy" userId="f3e4895fd74dc56c" providerId="LiveId" clId="{3F9DEE3F-6E16-44D7-A753-44FEFBE96FDF}" dt="2024-09-10T16:33:57.737" v="1564" actId="692"/>
          <ac:cxnSpMkLst>
            <pc:docMk/>
            <pc:sldMk cId="302284594" sldId="309"/>
            <ac:cxnSpMk id="3" creationId="{1F991422-4860-54D3-CF9F-4EF368EBD26A}"/>
          </ac:cxnSpMkLst>
        </pc:cxnChg>
      </pc:sldChg>
      <pc:sldChg chg="add del">
        <pc:chgData name="Summer Dowdy" userId="f3e4895fd74dc56c" providerId="LiveId" clId="{3F9DEE3F-6E16-44D7-A753-44FEFBE96FDF}" dt="2024-09-10T16:25:47.351" v="1455" actId="47"/>
        <pc:sldMkLst>
          <pc:docMk/>
          <pc:sldMk cId="3093076535" sldId="309"/>
        </pc:sldMkLst>
      </pc:sldChg>
      <pc:sldChg chg="addSp delSp modSp add del mod">
        <pc:chgData name="Summer Dowdy" userId="f3e4895fd74dc56c" providerId="LiveId" clId="{3F9DEE3F-6E16-44D7-A753-44FEFBE96FDF}" dt="2024-09-10T16:12:54.037" v="1283" actId="47"/>
        <pc:sldMkLst>
          <pc:docMk/>
          <pc:sldMk cId="4183526642" sldId="309"/>
        </pc:sldMkLst>
        <pc:spChg chg="mod">
          <ac:chgData name="Summer Dowdy" userId="f3e4895fd74dc56c" providerId="LiveId" clId="{3F9DEE3F-6E16-44D7-A753-44FEFBE96FDF}" dt="2024-09-10T16:04:43.941" v="1054" actId="20577"/>
          <ac:spMkLst>
            <pc:docMk/>
            <pc:sldMk cId="4183526642" sldId="309"/>
            <ac:spMk id="2" creationId="{B7545968-70F7-0180-6448-3547E442EF4A}"/>
          </ac:spMkLst>
        </pc:spChg>
        <pc:picChg chg="del">
          <ac:chgData name="Summer Dowdy" userId="f3e4895fd74dc56c" providerId="LiveId" clId="{3F9DEE3F-6E16-44D7-A753-44FEFBE96FDF}" dt="2024-09-10T16:02:52.449" v="981" actId="478"/>
          <ac:picMkLst>
            <pc:docMk/>
            <pc:sldMk cId="4183526642" sldId="309"/>
            <ac:picMk id="3" creationId="{E2E7A985-57A0-DEDE-B4A9-32F03DFE5864}"/>
          </ac:picMkLst>
        </pc:picChg>
        <pc:picChg chg="add mod">
          <ac:chgData name="Summer Dowdy" userId="f3e4895fd74dc56c" providerId="LiveId" clId="{3F9DEE3F-6E16-44D7-A753-44FEFBE96FDF}" dt="2024-09-10T16:04:06.078" v="1005" actId="1076"/>
          <ac:picMkLst>
            <pc:docMk/>
            <pc:sldMk cId="4183526642" sldId="309"/>
            <ac:picMk id="4" creationId="{88FEF67C-9483-F1CC-6405-0BEB163DAB24}"/>
          </ac:picMkLst>
        </pc:picChg>
        <pc:picChg chg="add mod">
          <ac:chgData name="Summer Dowdy" userId="f3e4895fd74dc56c" providerId="LiveId" clId="{3F9DEE3F-6E16-44D7-A753-44FEFBE96FDF}" dt="2024-09-10T16:03:53.987" v="1004" actId="1076"/>
          <ac:picMkLst>
            <pc:docMk/>
            <pc:sldMk cId="4183526642" sldId="309"/>
            <ac:picMk id="2050" creationId="{CC206CB5-D311-5C87-379D-D1DEEAE4D8BD}"/>
          </ac:picMkLst>
        </pc:picChg>
      </pc:sldChg>
      <pc:sldChg chg="modSp add mod ord">
        <pc:chgData name="Summer Dowdy" userId="f3e4895fd74dc56c" providerId="LiveId" clId="{3F9DEE3F-6E16-44D7-A753-44FEFBE96FDF}" dt="2024-09-12T22:50:01.319" v="4359" actId="2711"/>
        <pc:sldMkLst>
          <pc:docMk/>
          <pc:sldMk cId="1406683831" sldId="310"/>
        </pc:sldMkLst>
        <pc:spChg chg="mod">
          <ac:chgData name="Summer Dowdy" userId="f3e4895fd74dc56c" providerId="LiveId" clId="{3F9DEE3F-6E16-44D7-A753-44FEFBE96FDF}" dt="2024-09-10T16:41:18.813" v="1620" actId="20577"/>
          <ac:spMkLst>
            <pc:docMk/>
            <pc:sldMk cId="1406683831" sldId="310"/>
            <ac:spMk id="2" creationId="{B7545968-70F7-0180-6448-3547E442EF4A}"/>
          </ac:spMkLst>
        </pc:spChg>
        <pc:graphicFrameChg chg="mod modGraphic">
          <ac:chgData name="Summer Dowdy" userId="f3e4895fd74dc56c" providerId="LiveId" clId="{3F9DEE3F-6E16-44D7-A753-44FEFBE96FDF}" dt="2024-09-12T22:50:01.319" v="4359" actId="2711"/>
          <ac:graphicFrameMkLst>
            <pc:docMk/>
            <pc:sldMk cId="1406683831" sldId="310"/>
            <ac:graphicFrameMk id="3" creationId="{F01CF5D3-D3B1-1944-CFDF-D8EE11DE42AA}"/>
          </ac:graphicFrameMkLst>
        </pc:graphicFrameChg>
      </pc:sldChg>
      <pc:sldChg chg="addSp delSp modSp new mod setBg">
        <pc:chgData name="Summer Dowdy" userId="f3e4895fd74dc56c" providerId="LiveId" clId="{3F9DEE3F-6E16-44D7-A753-44FEFBE96FDF}" dt="2024-09-12T23:27:01.696" v="4514" actId="6549"/>
        <pc:sldMkLst>
          <pc:docMk/>
          <pc:sldMk cId="2586625237" sldId="311"/>
        </pc:sldMkLst>
        <pc:spChg chg="mod">
          <ac:chgData name="Summer Dowdy" userId="f3e4895fd74dc56c" providerId="LiveId" clId="{3F9DEE3F-6E16-44D7-A753-44FEFBE96FDF}" dt="2024-09-12T23:27:01.696" v="4514" actId="6549"/>
          <ac:spMkLst>
            <pc:docMk/>
            <pc:sldMk cId="2586625237" sldId="311"/>
            <ac:spMk id="2" creationId="{8A0A543E-7818-BB3C-B77D-87757CC17266}"/>
          </ac:spMkLst>
        </pc:spChg>
        <pc:spChg chg="del mod">
          <ac:chgData name="Summer Dowdy" userId="f3e4895fd74dc56c" providerId="LiveId" clId="{3F9DEE3F-6E16-44D7-A753-44FEFBE96FDF}" dt="2024-09-12T23:20:21.559" v="4486" actId="478"/>
          <ac:spMkLst>
            <pc:docMk/>
            <pc:sldMk cId="2586625237" sldId="311"/>
            <ac:spMk id="3" creationId="{34C81783-45A5-10C0-0CAC-46339E66EBFB}"/>
          </ac:spMkLst>
        </pc:spChg>
        <pc:spChg chg="del">
          <ac:chgData name="Summer Dowdy" userId="f3e4895fd74dc56c" providerId="LiveId" clId="{3F9DEE3F-6E16-44D7-A753-44FEFBE96FDF}" dt="2024-09-12T23:18:07.348" v="4442"/>
          <ac:spMkLst>
            <pc:docMk/>
            <pc:sldMk cId="2586625237" sldId="311"/>
            <ac:spMk id="4" creationId="{0D838BB5-BA30-0F67-999B-DA796DB485C4}"/>
          </ac:spMkLst>
        </pc:spChg>
        <pc:picChg chg="add mod">
          <ac:chgData name="Summer Dowdy" userId="f3e4895fd74dc56c" providerId="LiveId" clId="{3F9DEE3F-6E16-44D7-A753-44FEFBE96FDF}" dt="2024-09-12T23:24:23.260" v="4496" actId="1076"/>
          <ac:picMkLst>
            <pc:docMk/>
            <pc:sldMk cId="2586625237" sldId="311"/>
            <ac:picMk id="5" creationId="{D881C7BC-D747-2A13-0333-1BCC747FE3C9}"/>
          </ac:picMkLst>
        </pc:picChg>
        <pc:cxnChg chg="add mod">
          <ac:chgData name="Summer Dowdy" userId="f3e4895fd74dc56c" providerId="LiveId" clId="{3F9DEE3F-6E16-44D7-A753-44FEFBE96FDF}" dt="2024-09-12T23:20:53.563" v="4490" actId="1076"/>
          <ac:cxnSpMkLst>
            <pc:docMk/>
            <pc:sldMk cId="2586625237" sldId="311"/>
            <ac:cxnSpMk id="6" creationId="{A84D3E76-33FC-A773-4D44-F71EEFCE847B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pn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jpeg>
</file>

<file path=ppt/media/image24.jpg>
</file>

<file path=ppt/media/image25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85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267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03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502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580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67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412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70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56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92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17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hyperlink" Target="https://doi.org/10.1016/j.dss.2009.05.016" TargetMode="Externa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dataset/186/wine+qualit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jpg"/><Relationship Id="rId4" Type="http://schemas.openxmlformats.org/officeDocument/2006/relationships/hyperlink" Target="https://www.sciencedirect.com/science/article/abs/pii/S0167923609001377?via%3Dihu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xhere.com/pt/photo/70992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6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6697" y="5905850"/>
            <a:ext cx="9479560" cy="872454"/>
          </a:xfrm>
        </p:spPr>
        <p:txBody>
          <a:bodyPr tIns="0" bIns="0" anchor="t" anchorCtr="0">
            <a:normAutofit fontScale="90000"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4000" dirty="0">
                <a:solidFill>
                  <a:srgbClr val="501000"/>
                </a:solidFill>
              </a:rPr>
              <a:t>Wine quality prediction model</a:t>
            </a:r>
            <a:br>
              <a:rPr lang="en-US" sz="3600" dirty="0">
                <a:solidFill>
                  <a:srgbClr val="501000"/>
                </a:solidFill>
              </a:rPr>
            </a:br>
            <a:r>
              <a:rPr kumimoji="0" lang="en-US" sz="2000" b="1" u="none" strike="noStrike" kern="1200" cap="none" spc="0" normalizeH="0" baseline="0" noProof="0" dirty="0">
                <a:ln>
                  <a:noFill/>
                </a:ln>
                <a:solidFill>
                  <a:srgbClr val="501000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Brianna Beyer | Denis Dragan | Summer Dowdy | Jason Hinshaw</a:t>
            </a:r>
            <a:b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</a:b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292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D83A55-3C2B-464E-B902-9909D2C86C1C}"/>
              </a:ext>
            </a:extLst>
          </p:cNvPr>
          <p:cNvCxnSpPr>
            <a:cxnSpLocks/>
          </p:cNvCxnSpPr>
          <p:nvPr/>
        </p:nvCxnSpPr>
        <p:spPr>
          <a:xfrm>
            <a:off x="5010150" y="1367406"/>
            <a:ext cx="6696075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934700" cy="1325563"/>
          </a:xfrm>
          <a:noFill/>
        </p:spPr>
        <p:txBody>
          <a:bodyPr anchor="ctr">
            <a:noAutofit/>
          </a:bodyPr>
          <a:lstStyle/>
          <a:p>
            <a:pPr algn="r"/>
            <a:r>
              <a:rPr lang="en-US" sz="3600" dirty="0" err="1"/>
              <a:t>Nn</a:t>
            </a:r>
            <a:r>
              <a:rPr lang="en-US" sz="3600" dirty="0"/>
              <a:t> Model Results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898016719"/>
              </p:ext>
            </p:extLst>
          </p:nvPr>
        </p:nvGraphicFramePr>
        <p:xfrm>
          <a:off x="1477945" y="1691323"/>
          <a:ext cx="9181587" cy="448087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4529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3113529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3113529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89823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MODEL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ACCURACY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LOSS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898236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White Wine NN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0.820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0.399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887932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Red Wine NN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0.868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0.308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898236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Combined NN </a:t>
                      </a:r>
                    </a:p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*w/ Quality Category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0.827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0.391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8982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Combined NN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*w/o Quality Category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0.556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1.037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401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486564"/>
            <a:ext cx="9467127" cy="8808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Random forest model</a:t>
            </a:r>
            <a:endParaRPr lang="en-US" sz="3600" kern="1200" cap="all" spc="30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F36224-BFF6-F5BB-4426-D71F32F85844}"/>
              </a:ext>
            </a:extLst>
          </p:cNvPr>
          <p:cNvCxnSpPr/>
          <p:nvPr/>
        </p:nvCxnSpPr>
        <p:spPr>
          <a:xfrm>
            <a:off x="827713" y="1367406"/>
            <a:ext cx="1053657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517A6D0-5F6D-299B-6C77-61F526AFF1C9}"/>
              </a:ext>
            </a:extLst>
          </p:cNvPr>
          <p:cNvSpPr txBox="1"/>
          <p:nvPr/>
        </p:nvSpPr>
        <p:spPr>
          <a:xfrm>
            <a:off x="2219325" y="1943100"/>
            <a:ext cx="7753350" cy="4107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457200" rIns="182880" bIns="457200" rtlCol="0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b="1" dirty="0">
                <a:latin typeface="+mj-lt"/>
              </a:rPr>
              <a:t>Why we chose a random forest model: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Regression/classification problem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O</a:t>
            </a:r>
            <a:r>
              <a:rPr lang="en-US" sz="2000" kern="1200" dirty="0">
                <a:latin typeface="+mj-lt"/>
                <a:ea typeface="+mn-ea"/>
                <a:cs typeface="+mn-cs"/>
              </a:rPr>
              <a:t>ffers powerful capabilities for handling complex data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C0D0E"/>
                </a:solidFill>
                <a:effectLst/>
                <a:latin typeface="+mj-lt"/>
              </a:rPr>
              <a:t>Less influenced by outliers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C0D0E"/>
                </a:solidFill>
                <a:latin typeface="+mj-lt"/>
              </a:rPr>
              <a:t>Helpful in determining the r</a:t>
            </a:r>
            <a:r>
              <a:rPr lang="en-US" sz="2000" b="0" i="0" dirty="0">
                <a:solidFill>
                  <a:srgbClr val="0C0D0E"/>
                </a:solidFill>
                <a:effectLst/>
                <a:latin typeface="+mj-lt"/>
              </a:rPr>
              <a:t>elationship that features have with the output and the degree of influence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C0D0E"/>
                </a:solidFill>
                <a:effectLst/>
                <a:latin typeface="+mj-lt"/>
              </a:rPr>
              <a:t>Reduces </a:t>
            </a:r>
            <a:r>
              <a:rPr lang="en-US" sz="2000" dirty="0">
                <a:solidFill>
                  <a:srgbClr val="0C0D0E"/>
                </a:solidFill>
                <a:latin typeface="+mj-lt"/>
              </a:rPr>
              <a:t>overfitting</a:t>
            </a:r>
            <a:endParaRPr lang="en-US" sz="2000" b="0" i="0" dirty="0">
              <a:solidFill>
                <a:srgbClr val="0C0D0E"/>
              </a:solidFill>
              <a:effectLst/>
              <a:latin typeface="+mj-lt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000" kern="1200" dirty="0"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6053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group of wine bottles&#10;&#10;Description automatically generated">
            <a:extLst>
              <a:ext uri="{FF2B5EF4-FFF2-40B4-BE49-F238E27FC236}">
                <a16:creationId xmlns:a16="http://schemas.microsoft.com/office/drawing/2014/main" id="{82A28DCF-EC90-9920-406C-8B83EE0E78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-864" t="33128" r="150"/>
          <a:stretch/>
        </p:blipFill>
        <p:spPr>
          <a:xfrm rot="16200000">
            <a:off x="6602214" y="1339516"/>
            <a:ext cx="6929306" cy="4250269"/>
          </a:xfrm>
          <a:prstGeom prst="rect">
            <a:avLst/>
          </a:prstGeom>
          <a:noFill/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8DBBB190-99D3-174C-E834-7C67BEAAC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284" y="448056"/>
            <a:ext cx="6904839" cy="885794"/>
          </a:xfrm>
        </p:spPr>
        <p:txBody>
          <a:bodyPr/>
          <a:lstStyle/>
          <a:p>
            <a:r>
              <a:rPr lang="en-US" sz="3600" dirty="0"/>
              <a:t>RF classification report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42B3576-ED63-ABAF-8297-C2792B5F562D}"/>
              </a:ext>
            </a:extLst>
          </p:cNvPr>
          <p:cNvCxnSpPr>
            <a:cxnSpLocks/>
          </p:cNvCxnSpPr>
          <p:nvPr/>
        </p:nvCxnSpPr>
        <p:spPr>
          <a:xfrm>
            <a:off x="545284" y="1333850"/>
            <a:ext cx="8481270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C286897-6E9E-2A6E-08F0-26C8A658BC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380" y="1551283"/>
            <a:ext cx="7231634" cy="25418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2BE65C-44AF-96EF-56CB-DE4B69ADC246}"/>
              </a:ext>
            </a:extLst>
          </p:cNvPr>
          <p:cNvSpPr txBox="1"/>
          <p:nvPr/>
        </p:nvSpPr>
        <p:spPr>
          <a:xfrm>
            <a:off x="618067" y="1676402"/>
            <a:ext cx="440313" cy="211664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wrap="square" tIns="182880" rtlCol="0" anchor="ctr" anchorCtr="1">
            <a:noAutofit/>
          </a:bodyPr>
          <a:lstStyle/>
          <a:p>
            <a:r>
              <a:rPr lang="en-US" sz="2400" b="1" dirty="0"/>
              <a:t>INITIAL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68193B-AAD0-FB59-E986-70A8C261BC46}"/>
              </a:ext>
            </a:extLst>
          </p:cNvPr>
          <p:cNvSpPr txBox="1"/>
          <p:nvPr/>
        </p:nvSpPr>
        <p:spPr>
          <a:xfrm>
            <a:off x="618067" y="4015187"/>
            <a:ext cx="440313" cy="23947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wrap="square" rtlCol="0" anchor="ctr" anchorCtr="1">
            <a:noAutofit/>
          </a:bodyPr>
          <a:lstStyle/>
          <a:p>
            <a:r>
              <a:rPr lang="en-US" sz="2400" b="1" dirty="0"/>
              <a:t>OPTIMIZED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7633E0-D6A4-3AEA-18F9-7F307F085A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8380" y="4015185"/>
            <a:ext cx="7268879" cy="255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883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3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4" y="444617"/>
            <a:ext cx="10599491" cy="922789"/>
          </a:xfrm>
        </p:spPr>
        <p:txBody>
          <a:bodyPr anchor="ctr" anchorCtr="0">
            <a:normAutofit/>
          </a:bodyPr>
          <a:lstStyle/>
          <a:p>
            <a:pPr algn="l"/>
            <a:r>
              <a:rPr lang="en-US" dirty="0"/>
              <a:t>Feature importance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83DB80-E7CF-AE0D-C018-80CAE2C0D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133" y="1367406"/>
            <a:ext cx="7975970" cy="514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76DEEA-B39D-C8F8-D133-DD850C0E691E}"/>
              </a:ext>
            </a:extLst>
          </p:cNvPr>
          <p:cNvCxnSpPr/>
          <p:nvPr/>
        </p:nvCxnSpPr>
        <p:spPr>
          <a:xfrm>
            <a:off x="859172" y="1193800"/>
            <a:ext cx="105365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162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an driving tractor with trailer loaded with bunches of black grapes">
            <a:extLst>
              <a:ext uri="{FF2B5EF4-FFF2-40B4-BE49-F238E27FC236}">
                <a16:creationId xmlns:a16="http://schemas.microsoft.com/office/drawing/2014/main" id="{84A4D5AA-A39A-BA2D-ED84-F0FEB813AC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889" y="804902"/>
            <a:ext cx="10696219" cy="947956"/>
          </a:xfrm>
          <a:noFill/>
        </p:spPr>
        <p:txBody>
          <a:bodyPr anchor="ctr">
            <a:normAutofit/>
          </a:bodyPr>
          <a:lstStyle/>
          <a:p>
            <a:r>
              <a:rPr lang="en-US" sz="3600" b="1" dirty="0"/>
              <a:t>Alcohol &amp; Quality box plots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5FCEBF-6C04-B6A4-0E8B-150548BC6AFF}"/>
              </a:ext>
            </a:extLst>
          </p:cNvPr>
          <p:cNvCxnSpPr/>
          <p:nvPr/>
        </p:nvCxnSpPr>
        <p:spPr>
          <a:xfrm>
            <a:off x="827713" y="1523769"/>
            <a:ext cx="105365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77F1AA4-3E16-258E-50C7-C29906286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480" y="1981947"/>
            <a:ext cx="5022854" cy="40230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BFC106-DBFF-A790-6F73-084F5721BC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801" y="1981948"/>
            <a:ext cx="4940024" cy="402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01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D83A55-3C2B-464E-B902-9909D2C86C1C}"/>
              </a:ext>
            </a:extLst>
          </p:cNvPr>
          <p:cNvCxnSpPr>
            <a:cxnSpLocks/>
          </p:cNvCxnSpPr>
          <p:nvPr/>
        </p:nvCxnSpPr>
        <p:spPr>
          <a:xfrm>
            <a:off x="5010150" y="1367406"/>
            <a:ext cx="6696075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934700" cy="1325563"/>
          </a:xfrm>
          <a:noFill/>
        </p:spPr>
        <p:txBody>
          <a:bodyPr anchor="ctr">
            <a:noAutofit/>
          </a:bodyPr>
          <a:lstStyle/>
          <a:p>
            <a:pPr algn="r"/>
            <a:r>
              <a:rPr lang="en-US" sz="3600" dirty="0"/>
              <a:t>rf Model Results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705331976"/>
              </p:ext>
            </p:extLst>
          </p:nvPr>
        </p:nvGraphicFramePr>
        <p:xfrm>
          <a:off x="2969812" y="2048510"/>
          <a:ext cx="6252376" cy="385845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044273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3208103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1136545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2"/>
                          </a:solidFill>
                        </a:rPr>
                        <a:t>MODEL</a:t>
                      </a:r>
                      <a:endParaRPr lang="en-US" b="0" i="0" dirty="0">
                        <a:solidFill>
                          <a:schemeClr val="bg2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2"/>
                          </a:solidFill>
                        </a:rPr>
                        <a:t>ACCURACY</a:t>
                      </a:r>
                      <a:endParaRPr lang="en-US" b="0" i="0" dirty="0">
                        <a:solidFill>
                          <a:schemeClr val="bg2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1368804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+mj-lt"/>
                          <a:cs typeface="Calibri" panose="020F0502020204030204" pitchFamily="34" charset="0"/>
                        </a:rPr>
                        <a:t>Combined RF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Calibri" panose="020F0502020204030204" pitchFamily="34" charset="0"/>
                        </a:rPr>
                        <a:t>*w/o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Calibri" panose="020F0502020204030204" pitchFamily="34" charset="0"/>
                        </a:rPr>
                        <a:t>RandomSampler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+mj-lt"/>
                          <a:cs typeface="Calibri" panose="020F0502020204030204" pitchFamily="34" charset="0"/>
                        </a:rPr>
                        <a:t>0.689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13531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dirty="0">
                          <a:latin typeface="+mj-lt"/>
                          <a:cs typeface="Calibri" panose="020F0502020204030204" pitchFamily="34" charset="0"/>
                        </a:rPr>
                        <a:t>Combined RF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Calibri" panose="020F0502020204030204" pitchFamily="34" charset="0"/>
                        </a:rPr>
                        <a:t>*w/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Calibri" panose="020F0502020204030204" pitchFamily="34" charset="0"/>
                        </a:rPr>
                        <a:t>RandomSampler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+mj-lt"/>
                          <a:cs typeface="Calibri" panose="020F0502020204030204" pitchFamily="34" charset="0"/>
                        </a:rPr>
                        <a:t>0.673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6683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206" y="342839"/>
            <a:ext cx="11367839" cy="1155761"/>
          </a:xfrm>
        </p:spPr>
        <p:txBody>
          <a:bodyPr vert="horz" lIns="91440" tIns="91440" rIns="91440" bIns="91440" rtlCol="0" anchor="b" anchorCtr="0">
            <a:noAutofit/>
          </a:bodyPr>
          <a:lstStyle/>
          <a:p>
            <a:pPr algn="l"/>
            <a:r>
              <a:rPr lang="en-US" sz="3600" kern="1200" cap="all" spc="300" baseline="0" dirty="0">
                <a:solidFill>
                  <a:schemeClr val="bg1"/>
                </a:solidFill>
              </a:rPr>
              <a:t>Final model choice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397E329-FEA3-5B2E-EA8A-D584B7A85D1A}"/>
              </a:ext>
            </a:extLst>
          </p:cNvPr>
          <p:cNvCxnSpPr>
            <a:cxnSpLocks/>
          </p:cNvCxnSpPr>
          <p:nvPr/>
        </p:nvCxnSpPr>
        <p:spPr>
          <a:xfrm>
            <a:off x="424206" y="1498600"/>
            <a:ext cx="1111586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379BD37-132A-9C5B-3773-3DCC2194D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206" y="1922959"/>
            <a:ext cx="11058880" cy="278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627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53B7422-9E9B-2A6A-DF2A-26CF76B78725}"/>
              </a:ext>
            </a:extLst>
          </p:cNvPr>
          <p:cNvCxnSpPr>
            <a:cxnSpLocks/>
          </p:cNvCxnSpPr>
          <p:nvPr/>
        </p:nvCxnSpPr>
        <p:spPr>
          <a:xfrm>
            <a:off x="494950" y="1058124"/>
            <a:ext cx="7826929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473" y="107047"/>
            <a:ext cx="6837028" cy="1051421"/>
          </a:xfrm>
          <a:ln w="28575">
            <a:noFill/>
          </a:ln>
        </p:spPr>
        <p:txBody>
          <a:bodyPr lIns="91440" tIns="91440" rIns="91440" bIns="91440" anchor="b">
            <a:normAutofit/>
          </a:bodyPr>
          <a:lstStyle/>
          <a:p>
            <a:r>
              <a:rPr lang="en-US" sz="3600" dirty="0"/>
              <a:t>summary</a:t>
            </a:r>
          </a:p>
        </p:txBody>
      </p:sp>
      <p:pic>
        <p:nvPicPr>
          <p:cNvPr id="8" name="Picture 7" descr="Bucket of Champagne">
            <a:extLst>
              <a:ext uri="{FF2B5EF4-FFF2-40B4-BE49-F238E27FC236}">
                <a16:creationId xmlns:a16="http://schemas.microsoft.com/office/drawing/2014/main" id="{2712559E-4481-29FF-5EB3-80E4B81010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93" r="17860"/>
          <a:stretch/>
        </p:blipFill>
        <p:spPr>
          <a:xfrm>
            <a:off x="7633982" y="0"/>
            <a:ext cx="4558018" cy="6857990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B2066DD-92AD-122D-924C-D0265B027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950" y="1158469"/>
            <a:ext cx="6944075" cy="5556656"/>
          </a:xfrm>
        </p:spPr>
        <p:txBody>
          <a:bodyPr lIns="0" tIns="91440" rIns="0" bIns="91440">
            <a:normAutofit lnSpcReduction="10000"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Combining datasets improved the capabilities of the neural network model.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Recategorizing the quality response from 1 range to 3 separate ranges, significantly improved the capabilities of the neural network model.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The use of random sampler did not provide significant benefits in the random forest model results.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Overall, the quality category within the neural network model provided the most successful outcome.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Access to additional data would greatly improve the capabilities of both models.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Climate, altitude, location, varietal, wine brand, price point, bottle shape, and cork vs screw top are examples of additional variables that should be considered in future quality prediction models</a:t>
            </a:r>
            <a:r>
              <a:rPr lang="en-US" sz="1000" dirty="0"/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54320-DB83-480E-AE09-C7E56E28B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588326"/>
          </a:xfrm>
        </p:spPr>
        <p:txBody>
          <a:bodyPr tIns="91440" bIns="91440"/>
          <a:lstStyle/>
          <a:p>
            <a:pPr algn="r"/>
            <a:r>
              <a:rPr lang="en-US" sz="3600" dirty="0"/>
              <a:t>References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5D681C5-EE71-4523-AAB6-B2CE56465847}"/>
              </a:ext>
            </a:extLst>
          </p:cNvPr>
          <p:cNvSpPr>
            <a:spLocks noGrp="1" noChangeArrowheads="1"/>
          </p:cNvSpPr>
          <p:nvPr>
            <p:ph sz="quarter" idx="16"/>
          </p:nvPr>
        </p:nvSpPr>
        <p:spPr bwMode="auto">
          <a:xfrm>
            <a:off x="838200" y="1107348"/>
            <a:ext cx="10515600" cy="4796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  <a:no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Cortez, Paulo, et al. “Modeling Wine Preferences by Data Mining from Physicochemical Properties.” _Decision Support Systems_, vol. 47, no. 4, Nov. 2009, pp. 547–553,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  <a:hlinkClick r:id="rId2"/>
              </a:rPr>
              <a:t>https://doi.org/10.1016/j.dss.2009.05.016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Diehm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, Jan, and Lars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Verspohl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. “Wine &amp; Math: A Model Pairing.” _The Pudding_, 2021,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pudding.cool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/2021/03/wine-model/.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Parrish, Michael. “What Are Wine Varietals? Comprehensive Guide to Grape Varieties | the Tasting Alliance | the Tasting Alliance.” _The Tasting Alliance_, 14 Mar. 2024, thetastingalliance.com/what-are-wine-varietals-comprehensive-guide-to-grape-varieties/.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Schull, Trista. “How Wine Is Made,” _Witches Falls Winery_, 7 Sept. 2022, witchesfalls.com.au/blogs/news/how-wine-is-made. Accessed 6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The Wine Wankers. “A Great Collection of Wine Infographics,” _The Wine Wankers_, 12 Feb. 2014, winewankers.com/2014/02/12/a-great-collection-of-wine-infographics/.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Theethat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Anuraksoontorn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. “Wine Quality Prediction with Python - Analytics Vidhya - Medium.” _Medium_, Analytics Vidhya, 21 Sept. 2020, medium.com/analytics-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vidhya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/wine-quality-prediction-with-python-695939d34d87.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Wine Paths. “The Ultimate Beginners Guide to Wine.” _Www.winepaths.com_, www.winepaths.com/articles/editorial/wine-guide/the-ultimate-beginners-guide-to-wine. Accessed 5 Sept. 2024.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8" name="Rectangle 7" descr="Grapes after being harvested">
            <a:extLst>
              <a:ext uri="{FF2B5EF4-FFF2-40B4-BE49-F238E27FC236}">
                <a16:creationId xmlns:a16="http://schemas.microsoft.com/office/drawing/2014/main" id="{D64BB177-B7F0-0C24-774C-FC56B34E1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903383"/>
            <a:ext cx="12192000" cy="1002484"/>
          </a:xfrm>
          <a:prstGeom prst="rect">
            <a:avLst/>
          </a:prstGeo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433361" b="-27603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E85D951-F3E0-54EE-4A21-29E9AE064150}"/>
              </a:ext>
            </a:extLst>
          </p:cNvPr>
          <p:cNvCxnSpPr/>
          <p:nvPr/>
        </p:nvCxnSpPr>
        <p:spPr>
          <a:xfrm>
            <a:off x="496349" y="954087"/>
            <a:ext cx="11199302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6562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Misty vineyard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6" b="7796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7500"/>
            <a:ext cx="9144000" cy="2984500"/>
          </a:xfrm>
        </p:spPr>
        <p:txBody>
          <a:bodyPr/>
          <a:lstStyle/>
          <a:p>
            <a:r>
              <a:rPr lang="en-US" sz="54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967" y="486846"/>
            <a:ext cx="5554843" cy="1625982"/>
          </a:xfrm>
          <a:noFill/>
        </p:spPr>
        <p:txBody>
          <a:bodyPr lIns="91440" anchor="b">
            <a:noAutofit/>
          </a:bodyPr>
          <a:lstStyle/>
          <a:p>
            <a:r>
              <a:rPr lang="en-US" sz="3600" dirty="0"/>
              <a:t>overview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BC09CA-5231-499D-0350-9E4B3C4BEA5D}"/>
              </a:ext>
            </a:extLst>
          </p:cNvPr>
          <p:cNvCxnSpPr>
            <a:cxnSpLocks/>
          </p:cNvCxnSpPr>
          <p:nvPr/>
        </p:nvCxnSpPr>
        <p:spPr>
          <a:xfrm>
            <a:off x="-422246" y="2100845"/>
            <a:ext cx="12835155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" name="Picture Placeholder 14" descr="Close-up of wine tasting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8" r="13675"/>
          <a:stretch/>
        </p:blipFill>
        <p:spPr>
          <a:xfrm>
            <a:off x="-922789" y="0"/>
            <a:ext cx="6918121" cy="6858000"/>
          </a:xfrm>
          <a:prstGeom prst="parallelogram">
            <a:avLst>
              <a:gd name="adj" fmla="val 10674"/>
            </a:avLst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5967" y="2491530"/>
            <a:ext cx="5167618" cy="3394252"/>
          </a:xfrm>
          <a:noFill/>
        </p:spPr>
        <p:txBody>
          <a:bodyPr lIns="91440" tIns="91440" rIns="91440" bIns="91440" anchor="t">
            <a:normAutofit/>
          </a:bodyPr>
          <a:lstStyle/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18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2000" kern="100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Why we chose wine quality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The purpose of this project is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 to provide accurate wine quality predictions based on physiochemical properties using neural network and random forest models.</a:t>
            </a:r>
            <a:endParaRPr lang="en-US" altLang="ko-KR" sz="2000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75D41-0468-6FD0-FB6B-8A2C5F354399}"/>
              </a:ext>
            </a:extLst>
          </p:cNvPr>
          <p:cNvSpPr txBox="1">
            <a:spLocks/>
          </p:cNvSpPr>
          <p:nvPr/>
        </p:nvSpPr>
        <p:spPr>
          <a:xfrm>
            <a:off x="4918745" y="740291"/>
            <a:ext cx="6496009" cy="8151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>
              <a:spcAft>
                <a:spcPct val="0"/>
              </a:spcAft>
            </a:pPr>
            <a:r>
              <a:rPr kumimoji="1" lang="en-US" altLang="ko-KR" sz="3600" dirty="0">
                <a:solidFill>
                  <a:schemeClr val="bg2">
                    <a:lumMod val="90000"/>
                  </a:schemeClr>
                </a:solidFill>
              </a:rPr>
              <a:t>Wine 101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EEE690-0B78-F753-B0AB-02AB1DEE1E59}"/>
              </a:ext>
            </a:extLst>
          </p:cNvPr>
          <p:cNvSpPr txBox="1"/>
          <p:nvPr/>
        </p:nvSpPr>
        <p:spPr>
          <a:xfrm>
            <a:off x="4949505" y="1937861"/>
            <a:ext cx="6040209" cy="4179850"/>
          </a:xfrm>
          <a:prstGeom prst="rect">
            <a:avLst/>
          </a:prstGeom>
          <a:noFill/>
        </p:spPr>
        <p:txBody>
          <a:bodyPr wrap="square" lIns="91440" rtlCol="0">
            <a:no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How is wine made?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are the types of wine?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are wine varietals?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is an appellation?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makes wine good? bad?</a:t>
            </a:r>
          </a:p>
          <a:p>
            <a:pPr>
              <a:spcBef>
                <a:spcPts val="0"/>
              </a:spcBef>
              <a:spcAft>
                <a:spcPts val="800"/>
              </a:spcAft>
            </a:pPr>
            <a:endParaRPr lang="en-US" sz="16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2DDE8D-0BC3-8C00-09C3-91CA4FA7FAFF}"/>
              </a:ext>
            </a:extLst>
          </p:cNvPr>
          <p:cNvCxnSpPr>
            <a:cxnSpLocks/>
          </p:cNvCxnSpPr>
          <p:nvPr/>
        </p:nvCxnSpPr>
        <p:spPr>
          <a:xfrm>
            <a:off x="4949505" y="1558931"/>
            <a:ext cx="6040209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106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84087"/>
            <a:ext cx="5738768" cy="1118210"/>
          </a:xfrm>
        </p:spPr>
        <p:txBody>
          <a:bodyPr anchor="b">
            <a:normAutofit/>
          </a:bodyPr>
          <a:lstStyle/>
          <a:p>
            <a:r>
              <a:rPr lang="en-US" sz="3600" dirty="0"/>
              <a:t>the Datasets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C0DEC-8B2E-9B04-F187-53E41A4EE0C8}"/>
              </a:ext>
            </a:extLst>
          </p:cNvPr>
          <p:cNvCxnSpPr>
            <a:cxnSpLocks/>
          </p:cNvCxnSpPr>
          <p:nvPr/>
        </p:nvCxnSpPr>
        <p:spPr>
          <a:xfrm>
            <a:off x="-184558" y="1602297"/>
            <a:ext cx="12440874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C019127-E93E-B2FF-ED46-648636E4E532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838200" y="1761688"/>
            <a:ext cx="4894263" cy="47649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UC Irvine Machine Learning Repository based on data from the 2009 paper, </a:t>
            </a:r>
            <a:r>
              <a:rPr lang="en-US" sz="1600" b="0" i="1" dirty="0">
                <a:effectLst/>
              </a:rPr>
              <a:t>Modeling wine preferences by data mining from physicochemical properties.</a:t>
            </a:r>
            <a:endParaRPr lang="en-US" sz="1600" dirty="0"/>
          </a:p>
          <a:p>
            <a:pPr marL="28575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2 Datasets: Red Wine &amp; White Wine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1,599 red data points / 4,898 data points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b="0" i="0" u="none" strike="noStrike" dirty="0"/>
              <a:t>Data colle</a:t>
            </a:r>
            <a:r>
              <a:rPr lang="en-US" sz="1600" dirty="0"/>
              <a:t>cted from </a:t>
            </a:r>
            <a:r>
              <a:rPr lang="en-US" sz="1600" b="0" i="0" u="none" strike="noStrike" dirty="0">
                <a:effectLst/>
              </a:rPr>
              <a:t>Vinho Verde</a:t>
            </a:r>
            <a:r>
              <a:rPr lang="en-US" sz="1600" b="0" i="0" dirty="0">
                <a:effectLst/>
              </a:rPr>
              <a:t> region in the northwest of Portugal</a:t>
            </a:r>
            <a:endParaRPr lang="en-US" sz="1600" dirty="0">
              <a:effectLst/>
            </a:endParaRP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b="0" i="0" dirty="0">
                <a:effectLst/>
              </a:rPr>
              <a:t>Each wine was analyzed, and quality assessed between 2004 and 2007 by the Viticulture Commission of the Vinho Verde Region.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Variables: 11 physiochemical properties &amp; quality score</a:t>
            </a:r>
          </a:p>
          <a:p>
            <a:pPr marR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UC Irvine Wine Quality Datasets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pPr marR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Modeling Wine Preferences Paper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1" name="Picture 30" descr="A map of the region of portugal&#10;&#10;Description automatically generated">
            <a:extLst>
              <a:ext uri="{FF2B5EF4-FFF2-40B4-BE49-F238E27FC236}">
                <a16:creationId xmlns:a16="http://schemas.microsoft.com/office/drawing/2014/main" id="{9B144639-6D8C-CA19-5B83-9618F01FD25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94" y="-6431"/>
            <a:ext cx="5469606" cy="687086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0085" y="897622"/>
            <a:ext cx="6823991" cy="117090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Variables</a:t>
            </a:r>
          </a:p>
        </p:txBody>
      </p:sp>
      <p:pic>
        <p:nvPicPr>
          <p:cNvPr id="7" name="Picture Placeholder 6" descr="Wine bottles in a wine rack&#10;&#10;Description automatically generated">
            <a:extLst>
              <a:ext uri="{FF2B5EF4-FFF2-40B4-BE49-F238E27FC236}">
                <a16:creationId xmlns:a16="http://schemas.microsoft.com/office/drawing/2014/main" id="{F807B9B8-6944-2B2D-2620-19C7065ADC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45605" r="7658" b="-2"/>
          <a:stretch/>
        </p:blipFill>
        <p:spPr>
          <a:xfrm>
            <a:off x="20" y="10"/>
            <a:ext cx="4287818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BAFC18CB-1AE6-604E-3C28-0ABFD0D75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2057400"/>
            <a:ext cx="3863129" cy="4118356"/>
          </a:xfrm>
        </p:spPr>
        <p:txBody>
          <a:bodyPr tIns="91440" bIns="91440" numCol="2" anchor="ctr" anchorCtr="1">
            <a:noAutofit/>
          </a:bodyPr>
          <a:lstStyle/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Fixed Acidity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Volatile Acidity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Citric Acid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Residual Sugar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Chlorides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Free Sulfur Dioxide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Total Sulfur Dioxide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Density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pH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Sulphates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Alcohol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56C926D5-9D2C-4E8F-A541-7C28781414F4}"/>
              </a:ext>
            </a:extLst>
          </p:cNvPr>
          <p:cNvSpPr txBox="1">
            <a:spLocks/>
          </p:cNvSpPr>
          <p:nvPr/>
        </p:nvSpPr>
        <p:spPr>
          <a:xfrm>
            <a:off x="8464492" y="2057400"/>
            <a:ext cx="3019584" cy="3801041"/>
          </a:xfrm>
          <a:prstGeom prst="rect">
            <a:avLst/>
          </a:prstGeom>
        </p:spPr>
        <p:txBody>
          <a:bodyPr vert="horz" wrap="square" lIns="91440" tIns="91440" rIns="91440" bIns="91440" numCol="1" rtlCol="0" anchor="t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Quality Score between 0 and 10</a:t>
            </a:r>
          </a:p>
          <a:p>
            <a:pPr marL="457200">
              <a:lnSpc>
                <a:spcPct val="100000"/>
              </a:lnSpc>
              <a:spcAft>
                <a:spcPts val="0"/>
              </a:spcAft>
              <a:buClr>
                <a:srgbClr val="878700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0 to 3 = Low</a:t>
            </a:r>
          </a:p>
          <a:p>
            <a:pPr marL="457200">
              <a:lnSpc>
                <a:spcPct val="100000"/>
              </a:lnSpc>
              <a:spcAft>
                <a:spcPts val="600"/>
              </a:spcAft>
              <a:buClr>
                <a:srgbClr val="878700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4 to 6 = Average</a:t>
            </a:r>
          </a:p>
          <a:p>
            <a:pPr marL="457200" lvl="3">
              <a:lnSpc>
                <a:spcPct val="100000"/>
              </a:lnSpc>
              <a:spcBef>
                <a:spcPts val="600"/>
              </a:spcBef>
              <a:buClr>
                <a:srgbClr val="878700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7 to 10 = High</a:t>
            </a:r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34358F-C6C1-898D-8FFA-C20E96086C1E}"/>
              </a:ext>
            </a:extLst>
          </p:cNvPr>
          <p:cNvCxnSpPr>
            <a:cxnSpLocks/>
          </p:cNvCxnSpPr>
          <p:nvPr/>
        </p:nvCxnSpPr>
        <p:spPr>
          <a:xfrm>
            <a:off x="4660085" y="1914787"/>
            <a:ext cx="6979640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0AB530-2AA4-1DB1-6B46-0425392A920B}"/>
              </a:ext>
            </a:extLst>
          </p:cNvPr>
          <p:cNvCxnSpPr/>
          <p:nvPr/>
        </p:nvCxnSpPr>
        <p:spPr>
          <a:xfrm>
            <a:off x="8464492" y="1929468"/>
            <a:ext cx="0" cy="2583809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ouple of wine glasses">
            <a:extLst>
              <a:ext uri="{FF2B5EF4-FFF2-40B4-BE49-F238E27FC236}">
                <a16:creationId xmlns:a16="http://schemas.microsoft.com/office/drawing/2014/main" id="{02190FEB-B686-1D32-057F-02D2FC84FC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t="7995" b="7798"/>
          <a:stretch/>
        </p:blipFill>
        <p:spPr>
          <a:xfrm>
            <a:off x="0" y="10"/>
            <a:ext cx="12192000" cy="6857990"/>
          </a:xfrm>
          <a:noFill/>
        </p:spPr>
      </p:pic>
      <p:sp>
        <p:nvSpPr>
          <p:cNvPr id="11" name="Title 2">
            <a:extLst>
              <a:ext uri="{FF2B5EF4-FFF2-40B4-BE49-F238E27FC236}">
                <a16:creationId xmlns:a16="http://schemas.microsoft.com/office/drawing/2014/main" id="{AD644CC7-FA4B-2601-071E-FF42A07041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468" y="5037667"/>
            <a:ext cx="3048000" cy="1541749"/>
          </a:xfrm>
        </p:spPr>
        <p:txBody>
          <a:bodyPr anchor="b" anchorCtr="0"/>
          <a:lstStyle/>
          <a:p>
            <a:pPr algn="r"/>
            <a:r>
              <a:rPr lang="en-US" sz="3600" dirty="0"/>
              <a:t>Variable</a:t>
            </a:r>
            <a:br>
              <a:rPr lang="en-US" sz="3600" dirty="0"/>
            </a:br>
            <a:r>
              <a:rPr lang="en-US" sz="3600" dirty="0"/>
              <a:t>histogram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687D4F-9DA3-3A9B-2D82-81F24E24A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910" y="213081"/>
            <a:ext cx="8559526" cy="6431837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F991422-4860-54D3-CF9F-4EF368EBD26A}"/>
              </a:ext>
            </a:extLst>
          </p:cNvPr>
          <p:cNvCxnSpPr>
            <a:cxnSpLocks/>
          </p:cNvCxnSpPr>
          <p:nvPr/>
        </p:nvCxnSpPr>
        <p:spPr>
          <a:xfrm>
            <a:off x="245533" y="6579416"/>
            <a:ext cx="287866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8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E7A985-57A0-DEDE-B4A9-32F03DFE5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323" y="200507"/>
            <a:ext cx="7521677" cy="645717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702681A-259F-1A41-30F3-0C5D5A69AA09}"/>
              </a:ext>
            </a:extLst>
          </p:cNvPr>
          <p:cNvCxnSpPr>
            <a:cxnSpLocks/>
          </p:cNvCxnSpPr>
          <p:nvPr/>
        </p:nvCxnSpPr>
        <p:spPr>
          <a:xfrm>
            <a:off x="5579533" y="6412862"/>
            <a:ext cx="590454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4334" y="5520945"/>
            <a:ext cx="5667476" cy="116112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Correlation matrix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3ACEEB-2B79-CA62-18C5-44F90F0E8C15}"/>
              </a:ext>
            </a:extLst>
          </p:cNvPr>
          <p:cNvCxnSpPr>
            <a:cxnSpLocks/>
          </p:cNvCxnSpPr>
          <p:nvPr/>
        </p:nvCxnSpPr>
        <p:spPr>
          <a:xfrm>
            <a:off x="609600" y="6416458"/>
            <a:ext cx="418253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9201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486564"/>
            <a:ext cx="9467127" cy="8808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Neural Network model</a:t>
            </a:r>
            <a:endParaRPr lang="en-US" sz="3600" kern="1200" cap="all" spc="30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F36224-BFF6-F5BB-4426-D71F32F85844}"/>
              </a:ext>
            </a:extLst>
          </p:cNvPr>
          <p:cNvCxnSpPr/>
          <p:nvPr/>
        </p:nvCxnSpPr>
        <p:spPr>
          <a:xfrm>
            <a:off x="827713" y="1367406"/>
            <a:ext cx="1053657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C91819F-82DD-ACFB-E20D-DB0FE4D7F8FE}"/>
              </a:ext>
            </a:extLst>
          </p:cNvPr>
          <p:cNvSpPr txBox="1"/>
          <p:nvPr/>
        </p:nvSpPr>
        <p:spPr>
          <a:xfrm>
            <a:off x="2219325" y="1943100"/>
            <a:ext cx="7753350" cy="4107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457200" rIns="182880" bIns="457200" rtlCol="0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b="1" dirty="0">
                <a:latin typeface="+mj-lt"/>
              </a:rPr>
              <a:t>Why we chose a neural network model: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Regression/classification problem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Useful when there is no clear relationship between features and output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Proficient at u</a:t>
            </a:r>
            <a:r>
              <a:rPr lang="en-US" sz="2000" kern="1200" dirty="0">
                <a:latin typeface="+mj-lt"/>
                <a:ea typeface="+mn-ea"/>
                <a:cs typeface="+mn-cs"/>
              </a:rPr>
              <a:t>ncovering hidden patterns</a:t>
            </a:r>
            <a:endParaRPr lang="en-US" sz="2000" dirty="0">
              <a:latin typeface="+mj-lt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Reliable approach to problems involving many features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O</a:t>
            </a:r>
            <a:r>
              <a:rPr lang="en-US" sz="2000" kern="1200" dirty="0">
                <a:latin typeface="+mj-lt"/>
                <a:ea typeface="+mn-ea"/>
                <a:cs typeface="+mn-cs"/>
              </a:rPr>
              <a:t>ffers powerful capabilities for handling complex data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</a:t>
            </a:r>
            <a:r>
              <a:rPr lang="en-US" sz="2000" kern="1200" dirty="0">
                <a:latin typeface="+mj-lt"/>
                <a:ea typeface="+mn-ea"/>
                <a:cs typeface="+mn-cs"/>
              </a:rPr>
              <a:t>dapts to new information</a:t>
            </a:r>
          </a:p>
        </p:txBody>
      </p:sp>
    </p:spTree>
    <p:extLst>
      <p:ext uri="{BB962C8B-B14F-4D97-AF65-F5344CB8AC3E}">
        <p14:creationId xmlns:p14="http://schemas.microsoft.com/office/powerpoint/2010/main" val="3367791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A543E-7818-BB3C-B77D-87757CC17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005" y="365760"/>
            <a:ext cx="10668795" cy="1325563"/>
          </a:xfrm>
        </p:spPr>
        <p:txBody>
          <a:bodyPr anchor="b" anchorCtr="0"/>
          <a:lstStyle/>
          <a:p>
            <a:pPr algn="l"/>
            <a:r>
              <a:rPr lang="en-US" dirty="0"/>
              <a:t>Initial </a:t>
            </a:r>
            <a:r>
              <a:rPr lang="en-US" dirty="0" err="1"/>
              <a:t>nn</a:t>
            </a:r>
            <a:r>
              <a:rPr lang="en-US" dirty="0"/>
              <a:t> model</a:t>
            </a:r>
          </a:p>
        </p:txBody>
      </p:sp>
      <p:pic>
        <p:nvPicPr>
          <p:cNvPr id="5" name="Table Placeholder 4">
            <a:extLst>
              <a:ext uri="{FF2B5EF4-FFF2-40B4-BE49-F238E27FC236}">
                <a16:creationId xmlns:a16="http://schemas.microsoft.com/office/drawing/2014/main" id="{D881C7BC-D747-2A13-0333-1BCC747FE3C9}"/>
              </a:ext>
            </a:extLst>
          </p:cNvPr>
          <p:cNvPicPr>
            <a:picLocks noGrp="1" noChangeAspect="1"/>
          </p:cNvPicPr>
          <p:nvPr>
            <p:ph type="tbl" sz="quarter" idx="13"/>
          </p:nvPr>
        </p:nvPicPr>
        <p:blipFill>
          <a:blip r:embed="rId3"/>
          <a:stretch>
            <a:fillRect/>
          </a:stretch>
        </p:blipFill>
        <p:spPr>
          <a:xfrm>
            <a:off x="917641" y="2093119"/>
            <a:ext cx="10203522" cy="378380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4D3E76-33FC-A773-4D44-F71EEFCE847B}"/>
              </a:ext>
            </a:extLst>
          </p:cNvPr>
          <p:cNvCxnSpPr/>
          <p:nvPr/>
        </p:nvCxnSpPr>
        <p:spPr>
          <a:xfrm>
            <a:off x="685005" y="1691323"/>
            <a:ext cx="1053657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62523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{67C9BA67-CCFD-4843-A925-DD45A4BE6A7C}tf55661986_win32</Template>
  <TotalTime>6699</TotalTime>
  <Words>807</Words>
  <Application>Microsoft Office PowerPoint</Application>
  <PresentationFormat>Widescreen</PresentationFormat>
  <Paragraphs>126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Arial</vt:lpstr>
      <vt:lpstr>Calibri</vt:lpstr>
      <vt:lpstr>Calibri Light</vt:lpstr>
      <vt:lpstr>Wingdings</vt:lpstr>
      <vt:lpstr>Custom</vt:lpstr>
      <vt:lpstr>Wine quality prediction model Brianna Beyer | Denis Dragan | Summer Dowdy | Jason Hinshaw </vt:lpstr>
      <vt:lpstr>overview</vt:lpstr>
      <vt:lpstr>PowerPoint Presentation</vt:lpstr>
      <vt:lpstr>the Datasets</vt:lpstr>
      <vt:lpstr>Variables</vt:lpstr>
      <vt:lpstr>Variable histogram</vt:lpstr>
      <vt:lpstr>Correlation matrix</vt:lpstr>
      <vt:lpstr>Neural Network model</vt:lpstr>
      <vt:lpstr>Initial nn model</vt:lpstr>
      <vt:lpstr>Nn Model Results</vt:lpstr>
      <vt:lpstr>Random forest model</vt:lpstr>
      <vt:lpstr>RF classification report</vt:lpstr>
      <vt:lpstr>Feature importance</vt:lpstr>
      <vt:lpstr>Alcohol &amp; Quality box plots</vt:lpstr>
      <vt:lpstr>rf Model Results</vt:lpstr>
      <vt:lpstr>Final model choice</vt:lpstr>
      <vt:lpstr>summary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Summer Dowdy</dc:creator>
  <cp:lastModifiedBy>Summer Dowdy</cp:lastModifiedBy>
  <cp:revision>1</cp:revision>
  <dcterms:created xsi:type="dcterms:W3CDTF">2024-09-05T17:35:16Z</dcterms:created>
  <dcterms:modified xsi:type="dcterms:W3CDTF">2024-09-12T23:27:06Z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